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70" r:id="rId3"/>
    <p:sldId id="271" r:id="rId4"/>
    <p:sldId id="269" r:id="rId5"/>
    <p:sldId id="274" r:id="rId6"/>
    <p:sldId id="275" r:id="rId7"/>
    <p:sldId id="258" r:id="rId8"/>
    <p:sldId id="276" r:id="rId9"/>
    <p:sldId id="277" r:id="rId10"/>
    <p:sldId id="259" r:id="rId11"/>
    <p:sldId id="278" r:id="rId12"/>
    <p:sldId id="279" r:id="rId13"/>
    <p:sldId id="282" r:id="rId14"/>
    <p:sldId id="283" r:id="rId15"/>
    <p:sldId id="260" r:id="rId16"/>
    <p:sldId id="284"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285" r:id="rId32"/>
    <p:sldId id="28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718B9F-67DF-4271-A263-CB4475AE43E8}" v="42" dt="2024-05-12T15:16:02.4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1" autoAdjust="0"/>
    <p:restoredTop sz="94660"/>
  </p:normalViewPr>
  <p:slideViewPr>
    <p:cSldViewPr snapToGrid="0">
      <p:cViewPr>
        <p:scale>
          <a:sx n="100" d="100"/>
          <a:sy n="100" d="100"/>
        </p:scale>
        <p:origin x="5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iel Sias" userId="b3adb88a120ebb95" providerId="LiveId" clId="{D7718B9F-67DF-4271-A263-CB4475AE43E8}"/>
    <pc:docChg chg="undo custSel addSld delSld modSld sldOrd">
      <pc:chgData name="Nathaniel Sias" userId="b3adb88a120ebb95" providerId="LiveId" clId="{D7718B9F-67DF-4271-A263-CB4475AE43E8}" dt="2024-05-13T00:03:59.882" v="1077" actId="47"/>
      <pc:docMkLst>
        <pc:docMk/>
      </pc:docMkLst>
      <pc:sldChg chg="del">
        <pc:chgData name="Nathaniel Sias" userId="b3adb88a120ebb95" providerId="LiveId" clId="{D7718B9F-67DF-4271-A263-CB4475AE43E8}" dt="2024-05-12T14:34:23.532" v="0" actId="47"/>
        <pc:sldMkLst>
          <pc:docMk/>
          <pc:sldMk cId="3978131806" sldId="257"/>
        </pc:sldMkLst>
      </pc:sldChg>
      <pc:sldChg chg="modSp mod">
        <pc:chgData name="Nathaniel Sias" userId="b3adb88a120ebb95" providerId="LiveId" clId="{D7718B9F-67DF-4271-A263-CB4475AE43E8}" dt="2024-05-12T14:55:37.882" v="280" actId="20577"/>
        <pc:sldMkLst>
          <pc:docMk/>
          <pc:sldMk cId="3072199872" sldId="258"/>
        </pc:sldMkLst>
        <pc:spChg chg="mod">
          <ac:chgData name="Nathaniel Sias" userId="b3adb88a120ebb95" providerId="LiveId" clId="{D7718B9F-67DF-4271-A263-CB4475AE43E8}" dt="2024-05-12T14:55:26.220" v="278"/>
          <ac:spMkLst>
            <pc:docMk/>
            <pc:sldMk cId="3072199872" sldId="258"/>
            <ac:spMk id="2" creationId="{EBA24E5F-90E4-BEE0-1D94-EEBFAEB79627}"/>
          </ac:spMkLst>
        </pc:spChg>
        <pc:spChg chg="mod">
          <ac:chgData name="Nathaniel Sias" userId="b3adb88a120ebb95" providerId="LiveId" clId="{D7718B9F-67DF-4271-A263-CB4475AE43E8}" dt="2024-05-12T14:55:37.882" v="280" actId="20577"/>
          <ac:spMkLst>
            <pc:docMk/>
            <pc:sldMk cId="3072199872" sldId="258"/>
            <ac:spMk id="4" creationId="{C90230DE-6CB3-9934-FBDA-08EFC4080BD3}"/>
          </ac:spMkLst>
        </pc:spChg>
      </pc:sldChg>
      <pc:sldChg chg="modSp mod">
        <pc:chgData name="Nathaniel Sias" userId="b3adb88a120ebb95" providerId="LiveId" clId="{D7718B9F-67DF-4271-A263-CB4475AE43E8}" dt="2024-05-12T15:06:30.111" v="859" actId="207"/>
        <pc:sldMkLst>
          <pc:docMk/>
          <pc:sldMk cId="2684167668" sldId="259"/>
        </pc:sldMkLst>
        <pc:spChg chg="mod">
          <ac:chgData name="Nathaniel Sias" userId="b3adb88a120ebb95" providerId="LiveId" clId="{D7718B9F-67DF-4271-A263-CB4475AE43E8}" dt="2024-05-12T15:01:44.997" v="669"/>
          <ac:spMkLst>
            <pc:docMk/>
            <pc:sldMk cId="2684167668" sldId="259"/>
            <ac:spMk id="2" creationId="{BA56D7F4-4B89-AD89-C076-038D54587607}"/>
          </ac:spMkLst>
        </pc:spChg>
        <pc:spChg chg="mod">
          <ac:chgData name="Nathaniel Sias" userId="b3adb88a120ebb95" providerId="LiveId" clId="{D7718B9F-67DF-4271-A263-CB4475AE43E8}" dt="2024-05-12T15:06:30.111" v="859" actId="207"/>
          <ac:spMkLst>
            <pc:docMk/>
            <pc:sldMk cId="2684167668" sldId="259"/>
            <ac:spMk id="3" creationId="{07C11668-414E-52C5-7789-FA308C0180D6}"/>
          </ac:spMkLst>
        </pc:spChg>
      </pc:sldChg>
      <pc:sldChg chg="modSp mod ord">
        <pc:chgData name="Nathaniel Sias" userId="b3adb88a120ebb95" providerId="LiveId" clId="{D7718B9F-67DF-4271-A263-CB4475AE43E8}" dt="2024-05-12T15:09:27.999" v="960"/>
        <pc:sldMkLst>
          <pc:docMk/>
          <pc:sldMk cId="342931358" sldId="260"/>
        </pc:sldMkLst>
        <pc:spChg chg="mod">
          <ac:chgData name="Nathaniel Sias" userId="b3adb88a120ebb95" providerId="LiveId" clId="{D7718B9F-67DF-4271-A263-CB4475AE43E8}" dt="2024-05-12T15:07:48.279" v="928"/>
          <ac:spMkLst>
            <pc:docMk/>
            <pc:sldMk cId="342931358" sldId="260"/>
            <ac:spMk id="2" creationId="{BA56D7F4-4B89-AD89-C076-038D54587607}"/>
          </ac:spMkLst>
        </pc:spChg>
        <pc:spChg chg="mod">
          <ac:chgData name="Nathaniel Sias" userId="b3adb88a120ebb95" providerId="LiveId" clId="{D7718B9F-67DF-4271-A263-CB4475AE43E8}" dt="2024-05-12T15:08:33.006" v="939" actId="207"/>
          <ac:spMkLst>
            <pc:docMk/>
            <pc:sldMk cId="342931358" sldId="260"/>
            <ac:spMk id="3" creationId="{07C11668-414E-52C5-7789-FA308C0180D6}"/>
          </ac:spMkLst>
        </pc:spChg>
        <pc:picChg chg="ord">
          <ac:chgData name="Nathaniel Sias" userId="b3adb88a120ebb95" providerId="LiveId" clId="{D7718B9F-67DF-4271-A263-CB4475AE43E8}" dt="2024-05-12T15:08:06.983" v="932" actId="167"/>
          <ac:picMkLst>
            <pc:docMk/>
            <pc:sldMk cId="342931358" sldId="260"/>
            <ac:picMk id="6" creationId="{4BDDF31B-84AD-A0E3-C584-CD15DE4808EB}"/>
          </ac:picMkLst>
        </pc:picChg>
      </pc:sldChg>
      <pc:sldChg chg="del">
        <pc:chgData name="Nathaniel Sias" userId="b3adb88a120ebb95" providerId="LiveId" clId="{D7718B9F-67DF-4271-A263-CB4475AE43E8}" dt="2024-05-12T14:43:27.494" v="139" actId="47"/>
        <pc:sldMkLst>
          <pc:docMk/>
          <pc:sldMk cId="3837268848" sldId="261"/>
        </pc:sldMkLst>
      </pc:sldChg>
      <pc:sldChg chg="delSp modSp del mod">
        <pc:chgData name="Nathaniel Sias" userId="b3adb88a120ebb95" providerId="LiveId" clId="{D7718B9F-67DF-4271-A263-CB4475AE43E8}" dt="2024-05-12T14:40:00.127" v="113" actId="47"/>
        <pc:sldMkLst>
          <pc:docMk/>
          <pc:sldMk cId="272062550" sldId="262"/>
        </pc:sldMkLst>
        <pc:spChg chg="del mod">
          <ac:chgData name="Nathaniel Sias" userId="b3adb88a120ebb95" providerId="LiveId" clId="{D7718B9F-67DF-4271-A263-CB4475AE43E8}" dt="2024-05-12T14:39:21.254" v="111" actId="478"/>
          <ac:spMkLst>
            <pc:docMk/>
            <pc:sldMk cId="272062550" sldId="262"/>
            <ac:spMk id="3" creationId="{07C11668-414E-52C5-7789-FA308C0180D6}"/>
          </ac:spMkLst>
        </pc:spChg>
      </pc:sldChg>
      <pc:sldChg chg="del">
        <pc:chgData name="Nathaniel Sias" userId="b3adb88a120ebb95" providerId="LiveId" clId="{D7718B9F-67DF-4271-A263-CB4475AE43E8}" dt="2024-05-12T14:34:26.197" v="2" actId="47"/>
        <pc:sldMkLst>
          <pc:docMk/>
          <pc:sldMk cId="2948091950" sldId="263"/>
        </pc:sldMkLst>
      </pc:sldChg>
      <pc:sldChg chg="addSp delSp modSp del mod">
        <pc:chgData name="Nathaniel Sias" userId="b3adb88a120ebb95" providerId="LiveId" clId="{D7718B9F-67DF-4271-A263-CB4475AE43E8}" dt="2024-05-12T15:00:10.051" v="634" actId="47"/>
        <pc:sldMkLst>
          <pc:docMk/>
          <pc:sldMk cId="1830982388" sldId="264"/>
        </pc:sldMkLst>
        <pc:spChg chg="mod">
          <ac:chgData name="Nathaniel Sias" userId="b3adb88a120ebb95" providerId="LiveId" clId="{D7718B9F-67DF-4271-A263-CB4475AE43E8}" dt="2024-05-12T14:36:23.074" v="94" actId="20577"/>
          <ac:spMkLst>
            <pc:docMk/>
            <pc:sldMk cId="1830982388" sldId="264"/>
            <ac:spMk id="2" creationId="{01BDE727-479E-A12E-7BC6-0C0B1743D491}"/>
          </ac:spMkLst>
        </pc:spChg>
        <pc:spChg chg="del">
          <ac:chgData name="Nathaniel Sias" userId="b3adb88a120ebb95" providerId="LiveId" clId="{D7718B9F-67DF-4271-A263-CB4475AE43E8}" dt="2024-05-12T14:34:29.907" v="3" actId="478"/>
          <ac:spMkLst>
            <pc:docMk/>
            <pc:sldMk cId="1830982388" sldId="264"/>
            <ac:spMk id="3" creationId="{35F2EF3D-0625-5B8F-68CE-CEF4A37A343B}"/>
          </ac:spMkLst>
        </pc:spChg>
        <pc:spChg chg="add del mod">
          <ac:chgData name="Nathaniel Sias" userId="b3adb88a120ebb95" providerId="LiveId" clId="{D7718B9F-67DF-4271-A263-CB4475AE43E8}" dt="2024-05-12T14:34:39.348" v="5" actId="478"/>
          <ac:spMkLst>
            <pc:docMk/>
            <pc:sldMk cId="1830982388" sldId="264"/>
            <ac:spMk id="5" creationId="{A85C7556-894D-47D1-3458-6D5856BFB24B}"/>
          </ac:spMkLst>
        </pc:spChg>
        <pc:picChg chg="add del">
          <ac:chgData name="Nathaniel Sias" userId="b3adb88a120ebb95" providerId="LiveId" clId="{D7718B9F-67DF-4271-A263-CB4475AE43E8}" dt="2024-05-12T14:46:47.147" v="182" actId="478"/>
          <ac:picMkLst>
            <pc:docMk/>
            <pc:sldMk cId="1830982388" sldId="264"/>
            <ac:picMk id="7" creationId="{82DDD1C9-DF35-7569-397E-6A11267738D2}"/>
          </ac:picMkLst>
        </pc:picChg>
      </pc:sldChg>
      <pc:sldChg chg="del">
        <pc:chgData name="Nathaniel Sias" userId="b3adb88a120ebb95" providerId="LiveId" clId="{D7718B9F-67DF-4271-A263-CB4475AE43E8}" dt="2024-05-12T14:36:27.948" v="95" actId="47"/>
        <pc:sldMkLst>
          <pc:docMk/>
          <pc:sldMk cId="1408116446" sldId="265"/>
        </pc:sldMkLst>
      </pc:sldChg>
      <pc:sldChg chg="addSp delSp modSp add del mod">
        <pc:chgData name="Nathaniel Sias" userId="b3adb88a120ebb95" providerId="LiveId" clId="{D7718B9F-67DF-4271-A263-CB4475AE43E8}" dt="2024-05-13T00:03:51.204" v="1075" actId="47"/>
        <pc:sldMkLst>
          <pc:docMk/>
          <pc:sldMk cId="1745345590" sldId="265"/>
        </pc:sldMkLst>
        <pc:spChg chg="del">
          <ac:chgData name="Nathaniel Sias" userId="b3adb88a120ebb95" providerId="LiveId" clId="{D7718B9F-67DF-4271-A263-CB4475AE43E8}" dt="2024-05-12T14:40:05.807" v="114" actId="478"/>
          <ac:spMkLst>
            <pc:docMk/>
            <pc:sldMk cId="1745345590" sldId="265"/>
            <ac:spMk id="2" creationId="{EBA24E5F-90E4-BEE0-1D94-EEBFAEB79627}"/>
          </ac:spMkLst>
        </pc:spChg>
        <pc:spChg chg="del">
          <ac:chgData name="Nathaniel Sias" userId="b3adb88a120ebb95" providerId="LiveId" clId="{D7718B9F-67DF-4271-A263-CB4475AE43E8}" dt="2024-05-12T14:40:09.497" v="116" actId="478"/>
          <ac:spMkLst>
            <pc:docMk/>
            <pc:sldMk cId="1745345590" sldId="265"/>
            <ac:spMk id="4" creationId="{C90230DE-6CB3-9934-FBDA-08EFC4080BD3}"/>
          </ac:spMkLst>
        </pc:spChg>
        <pc:spChg chg="add del mod">
          <ac:chgData name="Nathaniel Sias" userId="b3adb88a120ebb95" providerId="LiveId" clId="{D7718B9F-67DF-4271-A263-CB4475AE43E8}" dt="2024-05-12T14:40:07.989" v="115" actId="478"/>
          <ac:spMkLst>
            <pc:docMk/>
            <pc:sldMk cId="1745345590" sldId="265"/>
            <ac:spMk id="5" creationId="{2C4B2D9F-9C5D-FB0A-6F93-7D36C6606661}"/>
          </ac:spMkLst>
        </pc:spChg>
        <pc:picChg chg="del">
          <ac:chgData name="Nathaniel Sias" userId="b3adb88a120ebb95" providerId="LiveId" clId="{D7718B9F-67DF-4271-A263-CB4475AE43E8}" dt="2024-05-12T14:40:10.487" v="117" actId="478"/>
          <ac:picMkLst>
            <pc:docMk/>
            <pc:sldMk cId="1745345590" sldId="265"/>
            <ac:picMk id="6" creationId="{5EAD6B3F-A60F-0949-0CEF-87623AF67025}"/>
          </ac:picMkLst>
        </pc:picChg>
        <pc:picChg chg="add mod modCrop">
          <ac:chgData name="Nathaniel Sias" userId="b3adb88a120ebb95" providerId="LiveId" clId="{D7718B9F-67DF-4271-A263-CB4475AE43E8}" dt="2024-05-12T14:40:42.667" v="126" actId="732"/>
          <ac:picMkLst>
            <pc:docMk/>
            <pc:sldMk cId="1745345590" sldId="265"/>
            <ac:picMk id="8" creationId="{12E5BD97-0553-96A1-632E-8B451B88A11D}"/>
          </ac:picMkLst>
        </pc:picChg>
        <pc:picChg chg="add mod">
          <ac:chgData name="Nathaniel Sias" userId="b3adb88a120ebb95" providerId="LiveId" clId="{D7718B9F-67DF-4271-A263-CB4475AE43E8}" dt="2024-05-12T14:42:21.799" v="131"/>
          <ac:picMkLst>
            <pc:docMk/>
            <pc:sldMk cId="1745345590" sldId="265"/>
            <ac:picMk id="10" creationId="{55A625C4-0651-7FC3-A8D5-577226321FA0}"/>
          </ac:picMkLst>
        </pc:picChg>
      </pc:sldChg>
      <pc:sldChg chg="addSp delSp modSp add del mod">
        <pc:chgData name="Nathaniel Sias" userId="b3adb88a120ebb95" providerId="LiveId" clId="{D7718B9F-67DF-4271-A263-CB4475AE43E8}" dt="2024-05-13T00:03:52.131" v="1076" actId="47"/>
        <pc:sldMkLst>
          <pc:docMk/>
          <pc:sldMk cId="3321041973" sldId="266"/>
        </pc:sldMkLst>
        <pc:picChg chg="add mod modCrop">
          <ac:chgData name="Nathaniel Sias" userId="b3adb88a120ebb95" providerId="LiveId" clId="{D7718B9F-67DF-4271-A263-CB4475AE43E8}" dt="2024-05-12T14:42:58.352" v="137" actId="732"/>
          <ac:picMkLst>
            <pc:docMk/>
            <pc:sldMk cId="3321041973" sldId="266"/>
            <ac:picMk id="3" creationId="{580CD7CB-EE15-41F5-BA6A-CD653F952055}"/>
          </ac:picMkLst>
        </pc:picChg>
        <pc:picChg chg="del">
          <ac:chgData name="Nathaniel Sias" userId="b3adb88a120ebb95" providerId="LiveId" clId="{D7718B9F-67DF-4271-A263-CB4475AE43E8}" dt="2024-05-12T14:42:28.484" v="133" actId="478"/>
          <ac:picMkLst>
            <pc:docMk/>
            <pc:sldMk cId="3321041973" sldId="266"/>
            <ac:picMk id="8" creationId="{12E5BD97-0553-96A1-632E-8B451B88A11D}"/>
          </ac:picMkLst>
        </pc:picChg>
      </pc:sldChg>
      <pc:sldChg chg="del">
        <pc:chgData name="Nathaniel Sias" userId="b3adb88a120ebb95" providerId="LiveId" clId="{D7718B9F-67DF-4271-A263-CB4475AE43E8}" dt="2024-05-12T14:36:28.937" v="96" actId="47"/>
        <pc:sldMkLst>
          <pc:docMk/>
          <pc:sldMk cId="4061509391" sldId="266"/>
        </pc:sldMkLst>
      </pc:sldChg>
      <pc:sldChg chg="addSp delSp modSp add mod">
        <pc:chgData name="Nathaniel Sias" userId="b3adb88a120ebb95" providerId="LiveId" clId="{D7718B9F-67DF-4271-A263-CB4475AE43E8}" dt="2024-05-12T14:46:05.129" v="180" actId="18131"/>
        <pc:sldMkLst>
          <pc:docMk/>
          <pc:sldMk cId="1471623969" sldId="267"/>
        </pc:sldMkLst>
        <pc:spChg chg="add del mod">
          <ac:chgData name="Nathaniel Sias" userId="b3adb88a120ebb95" providerId="LiveId" clId="{D7718B9F-67DF-4271-A263-CB4475AE43E8}" dt="2024-05-12T14:45:46.324" v="173" actId="478"/>
          <ac:spMkLst>
            <pc:docMk/>
            <pc:sldMk cId="1471623969" sldId="267"/>
            <ac:spMk id="2" creationId="{7F94046F-AA10-EA2B-AB4B-853431AED450}"/>
          </ac:spMkLst>
        </pc:spChg>
        <pc:picChg chg="add mod modCrop">
          <ac:chgData name="Nathaniel Sias" userId="b3adb88a120ebb95" providerId="LiveId" clId="{D7718B9F-67DF-4271-A263-CB4475AE43E8}" dt="2024-05-12T14:46:05.129" v="180" actId="18131"/>
          <ac:picMkLst>
            <pc:docMk/>
            <pc:sldMk cId="1471623969" sldId="267"/>
            <ac:picMk id="4" creationId="{3BBB5BBA-BD15-7A24-CFBD-23C76EA600B8}"/>
          </ac:picMkLst>
        </pc:picChg>
        <pc:picChg chg="del">
          <ac:chgData name="Nathaniel Sias" userId="b3adb88a120ebb95" providerId="LiveId" clId="{D7718B9F-67DF-4271-A263-CB4475AE43E8}" dt="2024-05-12T14:43:29.343" v="140" actId="478"/>
          <ac:picMkLst>
            <pc:docMk/>
            <pc:sldMk cId="1471623969" sldId="267"/>
            <ac:picMk id="8" creationId="{12E5BD97-0553-96A1-632E-8B451B88A11D}"/>
          </ac:picMkLst>
        </pc:picChg>
      </pc:sldChg>
      <pc:sldChg chg="del">
        <pc:chgData name="Nathaniel Sias" userId="b3adb88a120ebb95" providerId="LiveId" clId="{D7718B9F-67DF-4271-A263-CB4475AE43E8}" dt="2024-05-12T14:34:24.754" v="1" actId="47"/>
        <pc:sldMkLst>
          <pc:docMk/>
          <pc:sldMk cId="4093794772" sldId="267"/>
        </pc:sldMkLst>
      </pc:sldChg>
      <pc:sldChg chg="modSp add del mod ord">
        <pc:chgData name="Nathaniel Sias" userId="b3adb88a120ebb95" providerId="LiveId" clId="{D7718B9F-67DF-4271-A263-CB4475AE43E8}" dt="2024-05-13T00:03:59.882" v="1077" actId="47"/>
        <pc:sldMkLst>
          <pc:docMk/>
          <pc:sldMk cId="1548935671" sldId="268"/>
        </pc:sldMkLst>
        <pc:spChg chg="mod">
          <ac:chgData name="Nathaniel Sias" userId="b3adb88a120ebb95" providerId="LiveId" clId="{D7718B9F-67DF-4271-A263-CB4475AE43E8}" dt="2024-05-12T14:47:07.351" v="202" actId="20577"/>
          <ac:spMkLst>
            <pc:docMk/>
            <pc:sldMk cId="1548935671" sldId="268"/>
            <ac:spMk id="2" creationId="{EBA24E5F-90E4-BEE0-1D94-EEBFAEB79627}"/>
          </ac:spMkLst>
        </pc:spChg>
        <pc:spChg chg="mod">
          <ac:chgData name="Nathaniel Sias" userId="b3adb88a120ebb95" providerId="LiveId" clId="{D7718B9F-67DF-4271-A263-CB4475AE43E8}" dt="2024-05-12T14:47:13.673" v="207" actId="20577"/>
          <ac:spMkLst>
            <pc:docMk/>
            <pc:sldMk cId="1548935671" sldId="268"/>
            <ac:spMk id="4" creationId="{C90230DE-6CB3-9934-FBDA-08EFC4080BD3}"/>
          </ac:spMkLst>
        </pc:spChg>
      </pc:sldChg>
      <pc:sldChg chg="addSp delSp modSp add mod">
        <pc:chgData name="Nathaniel Sias" userId="b3adb88a120ebb95" providerId="LiveId" clId="{D7718B9F-67DF-4271-A263-CB4475AE43E8}" dt="2024-05-12T15:01:19.065" v="668" actId="1076"/>
        <pc:sldMkLst>
          <pc:docMk/>
          <pc:sldMk cId="939790316" sldId="269"/>
        </pc:sldMkLst>
        <pc:spChg chg="del">
          <ac:chgData name="Nathaniel Sias" userId="b3adb88a120ebb95" providerId="LiveId" clId="{D7718B9F-67DF-4271-A263-CB4475AE43E8}" dt="2024-05-12T14:48:11.814" v="211" actId="478"/>
          <ac:spMkLst>
            <pc:docMk/>
            <pc:sldMk cId="939790316" sldId="269"/>
            <ac:spMk id="2" creationId="{EBA24E5F-90E4-BEE0-1D94-EEBFAEB79627}"/>
          </ac:spMkLst>
        </pc:spChg>
        <pc:spChg chg="del">
          <ac:chgData name="Nathaniel Sias" userId="b3adb88a120ebb95" providerId="LiveId" clId="{D7718B9F-67DF-4271-A263-CB4475AE43E8}" dt="2024-05-12T14:48:15.009" v="213" actId="478"/>
          <ac:spMkLst>
            <pc:docMk/>
            <pc:sldMk cId="939790316" sldId="269"/>
            <ac:spMk id="4" creationId="{C90230DE-6CB3-9934-FBDA-08EFC4080BD3}"/>
          </ac:spMkLst>
        </pc:spChg>
        <pc:spChg chg="add del mod">
          <ac:chgData name="Nathaniel Sias" userId="b3adb88a120ebb95" providerId="LiveId" clId="{D7718B9F-67DF-4271-A263-CB4475AE43E8}" dt="2024-05-12T14:48:13.501" v="212" actId="478"/>
          <ac:spMkLst>
            <pc:docMk/>
            <pc:sldMk cId="939790316" sldId="269"/>
            <ac:spMk id="5" creationId="{A34EFE0D-57C6-E4C4-5774-F40BCF58FA41}"/>
          </ac:spMkLst>
        </pc:spChg>
        <pc:spChg chg="add mod">
          <ac:chgData name="Nathaniel Sias" userId="b3adb88a120ebb95" providerId="LiveId" clId="{D7718B9F-67DF-4271-A263-CB4475AE43E8}" dt="2024-05-12T15:01:19.065" v="668" actId="1076"/>
          <ac:spMkLst>
            <pc:docMk/>
            <pc:sldMk cId="939790316" sldId="269"/>
            <ac:spMk id="7" creationId="{43BA495E-2BAC-FC08-B160-FAB6BDA9CEE8}"/>
          </ac:spMkLst>
        </pc:spChg>
        <pc:spChg chg="add del mod">
          <ac:chgData name="Nathaniel Sias" userId="b3adb88a120ebb95" providerId="LiveId" clId="{D7718B9F-67DF-4271-A263-CB4475AE43E8}" dt="2024-05-12T14:52:15.041" v="252"/>
          <ac:spMkLst>
            <pc:docMk/>
            <pc:sldMk cId="939790316" sldId="269"/>
            <ac:spMk id="8" creationId="{9CDCDD6E-2A1F-E85D-16E2-E990E93F9298}"/>
          </ac:spMkLst>
        </pc:spChg>
        <pc:picChg chg="del">
          <ac:chgData name="Nathaniel Sias" userId="b3adb88a120ebb95" providerId="LiveId" clId="{D7718B9F-67DF-4271-A263-CB4475AE43E8}" dt="2024-05-12T14:48:15.748" v="214" actId="478"/>
          <ac:picMkLst>
            <pc:docMk/>
            <pc:sldMk cId="939790316" sldId="269"/>
            <ac:picMk id="6" creationId="{5EAD6B3F-A60F-0949-0CEF-87623AF67025}"/>
          </ac:picMkLst>
        </pc:picChg>
      </pc:sldChg>
      <pc:sldChg chg="add">
        <pc:chgData name="Nathaniel Sias" userId="b3adb88a120ebb95" providerId="LiveId" clId="{D7718B9F-67DF-4271-A263-CB4475AE43E8}" dt="2024-05-12T14:47:51.912" v="209"/>
        <pc:sldMkLst>
          <pc:docMk/>
          <pc:sldMk cId="2802386756" sldId="270"/>
        </pc:sldMkLst>
      </pc:sldChg>
      <pc:sldChg chg="add">
        <pc:chgData name="Nathaniel Sias" userId="b3adb88a120ebb95" providerId="LiveId" clId="{D7718B9F-67DF-4271-A263-CB4475AE43E8}" dt="2024-05-12T14:48:03.722" v="210"/>
        <pc:sldMkLst>
          <pc:docMk/>
          <pc:sldMk cId="1098032427" sldId="271"/>
        </pc:sldMkLst>
      </pc:sldChg>
      <pc:sldChg chg="modSp add del mod">
        <pc:chgData name="Nathaniel Sias" userId="b3adb88a120ebb95" providerId="LiveId" clId="{D7718B9F-67DF-4271-A263-CB4475AE43E8}" dt="2024-05-12T15:00:57.912" v="641" actId="47"/>
        <pc:sldMkLst>
          <pc:docMk/>
          <pc:sldMk cId="3641765269" sldId="272"/>
        </pc:sldMkLst>
        <pc:spChg chg="mod">
          <ac:chgData name="Nathaniel Sias" userId="b3adb88a120ebb95" providerId="LiveId" clId="{D7718B9F-67DF-4271-A263-CB4475AE43E8}" dt="2024-05-12T14:53:19.299" v="265" actId="207"/>
          <ac:spMkLst>
            <pc:docMk/>
            <pc:sldMk cId="3641765269" sldId="272"/>
            <ac:spMk id="7" creationId="{43BA495E-2BAC-FC08-B160-FAB6BDA9CEE8}"/>
          </ac:spMkLst>
        </pc:spChg>
      </pc:sldChg>
      <pc:sldChg chg="modSp add del mod">
        <pc:chgData name="Nathaniel Sias" userId="b3adb88a120ebb95" providerId="LiveId" clId="{D7718B9F-67DF-4271-A263-CB4475AE43E8}" dt="2024-05-12T15:00:58.857" v="642" actId="47"/>
        <pc:sldMkLst>
          <pc:docMk/>
          <pc:sldMk cId="3424027609" sldId="273"/>
        </pc:sldMkLst>
        <pc:spChg chg="mod">
          <ac:chgData name="Nathaniel Sias" userId="b3adb88a120ebb95" providerId="LiveId" clId="{D7718B9F-67DF-4271-A263-CB4475AE43E8}" dt="2024-05-12T14:54:40.740" v="276" actId="1076"/>
          <ac:spMkLst>
            <pc:docMk/>
            <pc:sldMk cId="3424027609" sldId="273"/>
            <ac:spMk id="7" creationId="{43BA495E-2BAC-FC08-B160-FAB6BDA9CEE8}"/>
          </ac:spMkLst>
        </pc:spChg>
      </pc:sldChg>
      <pc:sldChg chg="add">
        <pc:chgData name="Nathaniel Sias" userId="b3adb88a120ebb95" providerId="LiveId" clId="{D7718B9F-67DF-4271-A263-CB4475AE43E8}" dt="2024-05-12T14:55:17.074" v="277"/>
        <pc:sldMkLst>
          <pc:docMk/>
          <pc:sldMk cId="3873702557" sldId="274"/>
        </pc:sldMkLst>
      </pc:sldChg>
      <pc:sldChg chg="modSp add mod">
        <pc:chgData name="Nathaniel Sias" userId="b3adb88a120ebb95" providerId="LiveId" clId="{D7718B9F-67DF-4271-A263-CB4475AE43E8}" dt="2024-05-12T15:00:36.279" v="640" actId="207"/>
        <pc:sldMkLst>
          <pc:docMk/>
          <pc:sldMk cId="1514405499" sldId="275"/>
        </pc:sldMkLst>
        <pc:spChg chg="mod">
          <ac:chgData name="Nathaniel Sias" userId="b3adb88a120ebb95" providerId="LiveId" clId="{D7718B9F-67DF-4271-A263-CB4475AE43E8}" dt="2024-05-12T15:00:36.279" v="640" actId="207"/>
          <ac:spMkLst>
            <pc:docMk/>
            <pc:sldMk cId="1514405499" sldId="275"/>
            <ac:spMk id="7" creationId="{43BA495E-2BAC-FC08-B160-FAB6BDA9CEE8}"/>
          </ac:spMkLst>
        </pc:spChg>
      </pc:sldChg>
      <pc:sldChg chg="modSp add mod">
        <pc:chgData name="Nathaniel Sias" userId="b3adb88a120ebb95" providerId="LiveId" clId="{D7718B9F-67DF-4271-A263-CB4475AE43E8}" dt="2024-05-12T14:58:32.067" v="483" actId="1076"/>
        <pc:sldMkLst>
          <pc:docMk/>
          <pc:sldMk cId="1925109494" sldId="276"/>
        </pc:sldMkLst>
        <pc:spChg chg="mod">
          <ac:chgData name="Nathaniel Sias" userId="b3adb88a120ebb95" providerId="LiveId" clId="{D7718B9F-67DF-4271-A263-CB4475AE43E8}" dt="2024-05-12T14:58:32.067" v="483" actId="1076"/>
          <ac:spMkLst>
            <pc:docMk/>
            <pc:sldMk cId="1925109494" sldId="276"/>
            <ac:spMk id="7" creationId="{43BA495E-2BAC-FC08-B160-FAB6BDA9CEE8}"/>
          </ac:spMkLst>
        </pc:spChg>
      </pc:sldChg>
      <pc:sldChg chg="modSp add mod">
        <pc:chgData name="Nathaniel Sias" userId="b3adb88a120ebb95" providerId="LiveId" clId="{D7718B9F-67DF-4271-A263-CB4475AE43E8}" dt="2024-05-12T14:59:30.211" v="631" actId="207"/>
        <pc:sldMkLst>
          <pc:docMk/>
          <pc:sldMk cId="3038420437" sldId="277"/>
        </pc:sldMkLst>
        <pc:spChg chg="mod">
          <ac:chgData name="Nathaniel Sias" userId="b3adb88a120ebb95" providerId="LiveId" clId="{D7718B9F-67DF-4271-A263-CB4475AE43E8}" dt="2024-05-12T14:59:30.211" v="631" actId="207"/>
          <ac:spMkLst>
            <pc:docMk/>
            <pc:sldMk cId="3038420437" sldId="277"/>
            <ac:spMk id="7" creationId="{43BA495E-2BAC-FC08-B160-FAB6BDA9CEE8}"/>
          </ac:spMkLst>
        </pc:spChg>
      </pc:sldChg>
      <pc:sldChg chg="modSp add mod">
        <pc:chgData name="Nathaniel Sias" userId="b3adb88a120ebb95" providerId="LiveId" clId="{D7718B9F-67DF-4271-A263-CB4475AE43E8}" dt="2024-05-12T15:06:47.585" v="860" actId="207"/>
        <pc:sldMkLst>
          <pc:docMk/>
          <pc:sldMk cId="2083060975" sldId="278"/>
        </pc:sldMkLst>
        <pc:spChg chg="mod">
          <ac:chgData name="Nathaniel Sias" userId="b3adb88a120ebb95" providerId="LiveId" clId="{D7718B9F-67DF-4271-A263-CB4475AE43E8}" dt="2024-05-12T15:06:47.585" v="860" actId="207"/>
          <ac:spMkLst>
            <pc:docMk/>
            <pc:sldMk cId="2083060975" sldId="278"/>
            <ac:spMk id="3" creationId="{07C11668-414E-52C5-7789-FA308C0180D6}"/>
          </ac:spMkLst>
        </pc:spChg>
      </pc:sldChg>
      <pc:sldChg chg="modSp add mod">
        <pc:chgData name="Nathaniel Sias" userId="b3adb88a120ebb95" providerId="LiveId" clId="{D7718B9F-67DF-4271-A263-CB4475AE43E8}" dt="2024-05-12T15:03:46.651" v="689" actId="207"/>
        <pc:sldMkLst>
          <pc:docMk/>
          <pc:sldMk cId="323659954" sldId="279"/>
        </pc:sldMkLst>
        <pc:spChg chg="mod">
          <ac:chgData name="Nathaniel Sias" userId="b3adb88a120ebb95" providerId="LiveId" clId="{D7718B9F-67DF-4271-A263-CB4475AE43E8}" dt="2024-05-12T15:03:46.651" v="689" actId="207"/>
          <ac:spMkLst>
            <pc:docMk/>
            <pc:sldMk cId="323659954" sldId="279"/>
            <ac:spMk id="3" creationId="{07C11668-414E-52C5-7789-FA308C0180D6}"/>
          </ac:spMkLst>
        </pc:spChg>
      </pc:sldChg>
      <pc:sldChg chg="add del">
        <pc:chgData name="Nathaniel Sias" userId="b3adb88a120ebb95" providerId="LiveId" clId="{D7718B9F-67DF-4271-A263-CB4475AE43E8}" dt="2024-05-12T15:04:42.760" v="736" actId="47"/>
        <pc:sldMkLst>
          <pc:docMk/>
          <pc:sldMk cId="2148607145" sldId="280"/>
        </pc:sldMkLst>
      </pc:sldChg>
      <pc:sldChg chg="add del">
        <pc:chgData name="Nathaniel Sias" userId="b3adb88a120ebb95" providerId="LiveId" clId="{D7718B9F-67DF-4271-A263-CB4475AE43E8}" dt="2024-05-12T15:04:44.604" v="737" actId="47"/>
        <pc:sldMkLst>
          <pc:docMk/>
          <pc:sldMk cId="582998742" sldId="281"/>
        </pc:sldMkLst>
      </pc:sldChg>
      <pc:sldChg chg="modSp add mod">
        <pc:chgData name="Nathaniel Sias" userId="b3adb88a120ebb95" providerId="LiveId" clId="{D7718B9F-67DF-4271-A263-CB4475AE43E8}" dt="2024-05-12T15:04:28.872" v="735" actId="207"/>
        <pc:sldMkLst>
          <pc:docMk/>
          <pc:sldMk cId="3779077375" sldId="282"/>
        </pc:sldMkLst>
        <pc:spChg chg="mod">
          <ac:chgData name="Nathaniel Sias" userId="b3adb88a120ebb95" providerId="LiveId" clId="{D7718B9F-67DF-4271-A263-CB4475AE43E8}" dt="2024-05-12T15:04:28.872" v="735" actId="207"/>
          <ac:spMkLst>
            <pc:docMk/>
            <pc:sldMk cId="3779077375" sldId="282"/>
            <ac:spMk id="7" creationId="{43BA495E-2BAC-FC08-B160-FAB6BDA9CEE8}"/>
          </ac:spMkLst>
        </pc:spChg>
      </pc:sldChg>
      <pc:sldChg chg="modSp add mod">
        <pc:chgData name="Nathaniel Sias" userId="b3adb88a120ebb95" providerId="LiveId" clId="{D7718B9F-67DF-4271-A263-CB4475AE43E8}" dt="2024-05-12T15:05:58.145" v="857" actId="207"/>
        <pc:sldMkLst>
          <pc:docMk/>
          <pc:sldMk cId="4229466158" sldId="283"/>
        </pc:sldMkLst>
        <pc:spChg chg="mod">
          <ac:chgData name="Nathaniel Sias" userId="b3adb88a120ebb95" providerId="LiveId" clId="{D7718B9F-67DF-4271-A263-CB4475AE43E8}" dt="2024-05-12T15:05:58.145" v="857" actId="207"/>
          <ac:spMkLst>
            <pc:docMk/>
            <pc:sldMk cId="4229466158" sldId="283"/>
            <ac:spMk id="7" creationId="{43BA495E-2BAC-FC08-B160-FAB6BDA9CEE8}"/>
          </ac:spMkLst>
        </pc:spChg>
      </pc:sldChg>
      <pc:sldChg chg="modSp add mod">
        <pc:chgData name="Nathaniel Sias" userId="b3adb88a120ebb95" providerId="LiveId" clId="{D7718B9F-67DF-4271-A263-CB4475AE43E8}" dt="2024-05-12T15:07:21.777" v="927" actId="1076"/>
        <pc:sldMkLst>
          <pc:docMk/>
          <pc:sldMk cId="1108765044" sldId="284"/>
        </pc:sldMkLst>
        <pc:spChg chg="mod">
          <ac:chgData name="Nathaniel Sias" userId="b3adb88a120ebb95" providerId="LiveId" clId="{D7718B9F-67DF-4271-A263-CB4475AE43E8}" dt="2024-05-12T15:07:21.777" v="927" actId="1076"/>
          <ac:spMkLst>
            <pc:docMk/>
            <pc:sldMk cId="1108765044" sldId="284"/>
            <ac:spMk id="7" creationId="{43BA495E-2BAC-FC08-B160-FAB6BDA9CEE8}"/>
          </ac:spMkLst>
        </pc:spChg>
      </pc:sldChg>
      <pc:sldChg chg="modSp add mod">
        <pc:chgData name="Nathaniel Sias" userId="b3adb88a120ebb95" providerId="LiveId" clId="{D7718B9F-67DF-4271-A263-CB4475AE43E8}" dt="2024-05-12T15:09:07.055" v="958" actId="207"/>
        <pc:sldMkLst>
          <pc:docMk/>
          <pc:sldMk cId="506558829" sldId="285"/>
        </pc:sldMkLst>
        <pc:spChg chg="mod">
          <ac:chgData name="Nathaniel Sias" userId="b3adb88a120ebb95" providerId="LiveId" clId="{D7718B9F-67DF-4271-A263-CB4475AE43E8}" dt="2024-05-12T15:09:07.055" v="958" actId="207"/>
          <ac:spMkLst>
            <pc:docMk/>
            <pc:sldMk cId="506558829" sldId="285"/>
            <ac:spMk id="7" creationId="{43BA495E-2BAC-FC08-B160-FAB6BDA9CEE8}"/>
          </ac:spMkLst>
        </pc:spChg>
      </pc:sldChg>
      <pc:sldChg chg="add">
        <pc:chgData name="Nathaniel Sias" userId="b3adb88a120ebb95" providerId="LiveId" clId="{D7718B9F-67DF-4271-A263-CB4475AE43E8}" dt="2024-05-12T15:08:59.032" v="957"/>
        <pc:sldMkLst>
          <pc:docMk/>
          <pc:sldMk cId="1304521620" sldId="286"/>
        </pc:sldMkLst>
      </pc:sldChg>
      <pc:sldChg chg="modSp add mod">
        <pc:chgData name="Nathaniel Sias" userId="b3adb88a120ebb95" providerId="LiveId" clId="{D7718B9F-67DF-4271-A263-CB4475AE43E8}" dt="2024-05-12T15:17:45.463" v="1058" actId="207"/>
        <pc:sldMkLst>
          <pc:docMk/>
          <pc:sldMk cId="3651168326" sldId="287"/>
        </pc:sldMkLst>
        <pc:spChg chg="mod">
          <ac:chgData name="Nathaniel Sias" userId="b3adb88a120ebb95" providerId="LiveId" clId="{D7718B9F-67DF-4271-A263-CB4475AE43E8}" dt="2024-05-12T15:10:04.208" v="966" actId="20577"/>
          <ac:spMkLst>
            <pc:docMk/>
            <pc:sldMk cId="3651168326" sldId="287"/>
            <ac:spMk id="2" creationId="{BA56D7F4-4B89-AD89-C076-038D54587607}"/>
          </ac:spMkLst>
        </pc:spChg>
        <pc:spChg chg="mod">
          <ac:chgData name="Nathaniel Sias" userId="b3adb88a120ebb95" providerId="LiveId" clId="{D7718B9F-67DF-4271-A263-CB4475AE43E8}" dt="2024-05-12T15:17:45.463" v="1058" actId="207"/>
          <ac:spMkLst>
            <pc:docMk/>
            <pc:sldMk cId="3651168326" sldId="287"/>
            <ac:spMk id="3" creationId="{07C11668-414E-52C5-7789-FA308C0180D6}"/>
          </ac:spMkLst>
        </pc:spChg>
      </pc:sldChg>
      <pc:sldChg chg="modSp add mod">
        <pc:chgData name="Nathaniel Sias" userId="b3adb88a120ebb95" providerId="LiveId" clId="{D7718B9F-67DF-4271-A263-CB4475AE43E8}" dt="2024-05-12T15:17:58.221" v="1059" actId="207"/>
        <pc:sldMkLst>
          <pc:docMk/>
          <pc:sldMk cId="3558393688" sldId="288"/>
        </pc:sldMkLst>
        <pc:spChg chg="mod">
          <ac:chgData name="Nathaniel Sias" userId="b3adb88a120ebb95" providerId="LiveId" clId="{D7718B9F-67DF-4271-A263-CB4475AE43E8}" dt="2024-05-12T15:17:58.221" v="1059" actId="207"/>
          <ac:spMkLst>
            <pc:docMk/>
            <pc:sldMk cId="3558393688" sldId="288"/>
            <ac:spMk id="3" creationId="{07C11668-414E-52C5-7789-FA308C0180D6}"/>
          </ac:spMkLst>
        </pc:spChg>
      </pc:sldChg>
      <pc:sldChg chg="modSp add mod">
        <pc:chgData name="Nathaniel Sias" userId="b3adb88a120ebb95" providerId="LiveId" clId="{D7718B9F-67DF-4271-A263-CB4475AE43E8}" dt="2024-05-12T15:11:58.964" v="989" actId="1076"/>
        <pc:sldMkLst>
          <pc:docMk/>
          <pc:sldMk cId="2850904062" sldId="289"/>
        </pc:sldMkLst>
        <pc:spChg chg="mod">
          <ac:chgData name="Nathaniel Sias" userId="b3adb88a120ebb95" providerId="LiveId" clId="{D7718B9F-67DF-4271-A263-CB4475AE43E8}" dt="2024-05-12T15:11:58.964" v="989" actId="1076"/>
          <ac:spMkLst>
            <pc:docMk/>
            <pc:sldMk cId="2850904062" sldId="289"/>
            <ac:spMk id="3" creationId="{07C11668-414E-52C5-7789-FA308C0180D6}"/>
          </ac:spMkLst>
        </pc:spChg>
      </pc:sldChg>
      <pc:sldChg chg="modSp add mod">
        <pc:chgData name="Nathaniel Sias" userId="b3adb88a120ebb95" providerId="LiveId" clId="{D7718B9F-67DF-4271-A263-CB4475AE43E8}" dt="2024-05-12T15:18:22.627" v="1060" actId="207"/>
        <pc:sldMkLst>
          <pc:docMk/>
          <pc:sldMk cId="1624826640" sldId="290"/>
        </pc:sldMkLst>
        <pc:spChg chg="mod">
          <ac:chgData name="Nathaniel Sias" userId="b3adb88a120ebb95" providerId="LiveId" clId="{D7718B9F-67DF-4271-A263-CB4475AE43E8}" dt="2024-05-12T15:18:22.627" v="1060" actId="207"/>
          <ac:spMkLst>
            <pc:docMk/>
            <pc:sldMk cId="1624826640" sldId="290"/>
            <ac:spMk id="3" creationId="{07C11668-414E-52C5-7789-FA308C0180D6}"/>
          </ac:spMkLst>
        </pc:spChg>
      </pc:sldChg>
      <pc:sldChg chg="modSp add mod">
        <pc:chgData name="Nathaniel Sias" userId="b3adb88a120ebb95" providerId="LiveId" clId="{D7718B9F-67DF-4271-A263-CB4475AE43E8}" dt="2024-05-12T15:18:45.554" v="1061" actId="207"/>
        <pc:sldMkLst>
          <pc:docMk/>
          <pc:sldMk cId="590518076" sldId="291"/>
        </pc:sldMkLst>
        <pc:spChg chg="mod">
          <ac:chgData name="Nathaniel Sias" userId="b3adb88a120ebb95" providerId="LiveId" clId="{D7718B9F-67DF-4271-A263-CB4475AE43E8}" dt="2024-05-12T15:18:45.554" v="1061" actId="207"/>
          <ac:spMkLst>
            <pc:docMk/>
            <pc:sldMk cId="590518076" sldId="291"/>
            <ac:spMk id="3" creationId="{07C11668-414E-52C5-7789-FA308C0180D6}"/>
          </ac:spMkLst>
        </pc:spChg>
      </pc:sldChg>
      <pc:sldChg chg="modSp add mod">
        <pc:chgData name="Nathaniel Sias" userId="b3adb88a120ebb95" providerId="LiveId" clId="{D7718B9F-67DF-4271-A263-CB4475AE43E8}" dt="2024-05-12T15:18:59.940" v="1063" actId="207"/>
        <pc:sldMkLst>
          <pc:docMk/>
          <pc:sldMk cId="79477145" sldId="292"/>
        </pc:sldMkLst>
        <pc:spChg chg="mod">
          <ac:chgData name="Nathaniel Sias" userId="b3adb88a120ebb95" providerId="LiveId" clId="{D7718B9F-67DF-4271-A263-CB4475AE43E8}" dt="2024-05-12T15:18:59.940" v="1063" actId="207"/>
          <ac:spMkLst>
            <pc:docMk/>
            <pc:sldMk cId="79477145" sldId="292"/>
            <ac:spMk id="3" creationId="{07C11668-414E-52C5-7789-FA308C0180D6}"/>
          </ac:spMkLst>
        </pc:spChg>
      </pc:sldChg>
      <pc:sldChg chg="modSp add mod">
        <pc:chgData name="Nathaniel Sias" userId="b3adb88a120ebb95" providerId="LiveId" clId="{D7718B9F-67DF-4271-A263-CB4475AE43E8}" dt="2024-05-12T15:19:09.376" v="1064" actId="207"/>
        <pc:sldMkLst>
          <pc:docMk/>
          <pc:sldMk cId="3755235629" sldId="293"/>
        </pc:sldMkLst>
        <pc:spChg chg="mod">
          <ac:chgData name="Nathaniel Sias" userId="b3adb88a120ebb95" providerId="LiveId" clId="{D7718B9F-67DF-4271-A263-CB4475AE43E8}" dt="2024-05-12T15:19:09.376" v="1064" actId="207"/>
          <ac:spMkLst>
            <pc:docMk/>
            <pc:sldMk cId="3755235629" sldId="293"/>
            <ac:spMk id="3" creationId="{07C11668-414E-52C5-7789-FA308C0180D6}"/>
          </ac:spMkLst>
        </pc:spChg>
      </pc:sldChg>
      <pc:sldChg chg="modSp add mod">
        <pc:chgData name="Nathaniel Sias" userId="b3adb88a120ebb95" providerId="LiveId" clId="{D7718B9F-67DF-4271-A263-CB4475AE43E8}" dt="2024-05-12T15:19:23.646" v="1066" actId="207"/>
        <pc:sldMkLst>
          <pc:docMk/>
          <pc:sldMk cId="82900497" sldId="294"/>
        </pc:sldMkLst>
        <pc:spChg chg="mod">
          <ac:chgData name="Nathaniel Sias" userId="b3adb88a120ebb95" providerId="LiveId" clId="{D7718B9F-67DF-4271-A263-CB4475AE43E8}" dt="2024-05-12T15:19:23.646" v="1066" actId="207"/>
          <ac:spMkLst>
            <pc:docMk/>
            <pc:sldMk cId="82900497" sldId="294"/>
            <ac:spMk id="3" creationId="{07C11668-414E-52C5-7789-FA308C0180D6}"/>
          </ac:spMkLst>
        </pc:spChg>
      </pc:sldChg>
      <pc:sldChg chg="modSp add mod">
        <pc:chgData name="Nathaniel Sias" userId="b3adb88a120ebb95" providerId="LiveId" clId="{D7718B9F-67DF-4271-A263-CB4475AE43E8}" dt="2024-05-12T15:19:47.409" v="1068" actId="207"/>
        <pc:sldMkLst>
          <pc:docMk/>
          <pc:sldMk cId="433963166" sldId="295"/>
        </pc:sldMkLst>
        <pc:spChg chg="mod">
          <ac:chgData name="Nathaniel Sias" userId="b3adb88a120ebb95" providerId="LiveId" clId="{D7718B9F-67DF-4271-A263-CB4475AE43E8}" dt="2024-05-12T15:19:47.409" v="1068" actId="207"/>
          <ac:spMkLst>
            <pc:docMk/>
            <pc:sldMk cId="433963166" sldId="295"/>
            <ac:spMk id="3" creationId="{07C11668-414E-52C5-7789-FA308C0180D6}"/>
          </ac:spMkLst>
        </pc:spChg>
      </pc:sldChg>
      <pc:sldChg chg="modSp add mod">
        <pc:chgData name="Nathaniel Sias" userId="b3adb88a120ebb95" providerId="LiveId" clId="{D7718B9F-67DF-4271-A263-CB4475AE43E8}" dt="2024-05-12T15:19:55.200" v="1069" actId="207"/>
        <pc:sldMkLst>
          <pc:docMk/>
          <pc:sldMk cId="414234444" sldId="296"/>
        </pc:sldMkLst>
        <pc:spChg chg="mod">
          <ac:chgData name="Nathaniel Sias" userId="b3adb88a120ebb95" providerId="LiveId" clId="{D7718B9F-67DF-4271-A263-CB4475AE43E8}" dt="2024-05-12T15:19:55.200" v="1069" actId="207"/>
          <ac:spMkLst>
            <pc:docMk/>
            <pc:sldMk cId="414234444" sldId="296"/>
            <ac:spMk id="3" creationId="{07C11668-414E-52C5-7789-FA308C0180D6}"/>
          </ac:spMkLst>
        </pc:spChg>
      </pc:sldChg>
      <pc:sldChg chg="modSp add mod">
        <pc:chgData name="Nathaniel Sias" userId="b3adb88a120ebb95" providerId="LiveId" clId="{D7718B9F-67DF-4271-A263-CB4475AE43E8}" dt="2024-05-12T15:20:14.377" v="1071" actId="207"/>
        <pc:sldMkLst>
          <pc:docMk/>
          <pc:sldMk cId="2045903083" sldId="297"/>
        </pc:sldMkLst>
        <pc:spChg chg="mod">
          <ac:chgData name="Nathaniel Sias" userId="b3adb88a120ebb95" providerId="LiveId" clId="{D7718B9F-67DF-4271-A263-CB4475AE43E8}" dt="2024-05-12T15:20:14.377" v="1071" actId="207"/>
          <ac:spMkLst>
            <pc:docMk/>
            <pc:sldMk cId="2045903083" sldId="297"/>
            <ac:spMk id="3" creationId="{07C11668-414E-52C5-7789-FA308C0180D6}"/>
          </ac:spMkLst>
        </pc:spChg>
      </pc:sldChg>
      <pc:sldChg chg="modSp add mod">
        <pc:chgData name="Nathaniel Sias" userId="b3adb88a120ebb95" providerId="LiveId" clId="{D7718B9F-67DF-4271-A263-CB4475AE43E8}" dt="2024-05-12T15:20:27.766" v="1072" actId="207"/>
        <pc:sldMkLst>
          <pc:docMk/>
          <pc:sldMk cId="2404263244" sldId="298"/>
        </pc:sldMkLst>
        <pc:spChg chg="mod">
          <ac:chgData name="Nathaniel Sias" userId="b3adb88a120ebb95" providerId="LiveId" clId="{D7718B9F-67DF-4271-A263-CB4475AE43E8}" dt="2024-05-12T15:20:27.766" v="1072" actId="207"/>
          <ac:spMkLst>
            <pc:docMk/>
            <pc:sldMk cId="2404263244" sldId="298"/>
            <ac:spMk id="3" creationId="{07C11668-414E-52C5-7789-FA308C0180D6}"/>
          </ac:spMkLst>
        </pc:spChg>
      </pc:sldChg>
      <pc:sldChg chg="modSp add mod">
        <pc:chgData name="Nathaniel Sias" userId="b3adb88a120ebb95" providerId="LiveId" clId="{D7718B9F-67DF-4271-A263-CB4475AE43E8}" dt="2024-05-12T15:20:37.869" v="1073" actId="207"/>
        <pc:sldMkLst>
          <pc:docMk/>
          <pc:sldMk cId="1309270766" sldId="299"/>
        </pc:sldMkLst>
        <pc:spChg chg="mod">
          <ac:chgData name="Nathaniel Sias" userId="b3adb88a120ebb95" providerId="LiveId" clId="{D7718B9F-67DF-4271-A263-CB4475AE43E8}" dt="2024-05-12T15:20:37.869" v="1073" actId="207"/>
          <ac:spMkLst>
            <pc:docMk/>
            <pc:sldMk cId="1309270766" sldId="299"/>
            <ac:spMk id="3" creationId="{07C11668-414E-52C5-7789-FA308C0180D6}"/>
          </ac:spMkLst>
        </pc:spChg>
      </pc:sldChg>
      <pc:sldChg chg="modSp add mod">
        <pc:chgData name="Nathaniel Sias" userId="b3adb88a120ebb95" providerId="LiveId" clId="{D7718B9F-67DF-4271-A263-CB4475AE43E8}" dt="2024-05-12T15:20:46.508" v="1074" actId="207"/>
        <pc:sldMkLst>
          <pc:docMk/>
          <pc:sldMk cId="4155121537" sldId="300"/>
        </pc:sldMkLst>
        <pc:spChg chg="mod">
          <ac:chgData name="Nathaniel Sias" userId="b3adb88a120ebb95" providerId="LiveId" clId="{D7718B9F-67DF-4271-A263-CB4475AE43E8}" dt="2024-05-12T15:20:46.508" v="1074" actId="207"/>
          <ac:spMkLst>
            <pc:docMk/>
            <pc:sldMk cId="4155121537" sldId="300"/>
            <ac:spMk id="3" creationId="{07C11668-414E-52C5-7789-FA308C0180D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B3EC-A13F-91A6-6B8D-64F4DABE8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5D6F6-06A6-AAAF-4A9C-0678BDFDB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3F8A97-DF91-6420-28B4-D32D32F60188}"/>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5" name="Footer Placeholder 4">
            <a:extLst>
              <a:ext uri="{FF2B5EF4-FFF2-40B4-BE49-F238E27FC236}">
                <a16:creationId xmlns:a16="http://schemas.microsoft.com/office/drawing/2014/main" id="{80CDDA33-7F6E-E44E-826A-4322AD6E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E1A69-ECBF-6CBC-D31B-A3FFCA419B5D}"/>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120464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0ECB-19D1-2469-197C-54716F036F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230639-C043-C96D-A4D9-C5ADDE5738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69E3C-46DF-4CE2-AD0A-0D08407135FD}"/>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5" name="Footer Placeholder 4">
            <a:extLst>
              <a:ext uri="{FF2B5EF4-FFF2-40B4-BE49-F238E27FC236}">
                <a16:creationId xmlns:a16="http://schemas.microsoft.com/office/drawing/2014/main" id="{6F5BE2A5-9543-D641-A917-DB22611505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80B30-2332-C561-613A-1D9ABE129D08}"/>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6686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6B262D-4D13-C5F0-19F8-F05D426A1E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3ED8BE-BA21-9D69-0855-5602F0C64B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0D988-8661-0BC7-5773-D2D955D4D876}"/>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5" name="Footer Placeholder 4">
            <a:extLst>
              <a:ext uri="{FF2B5EF4-FFF2-40B4-BE49-F238E27FC236}">
                <a16:creationId xmlns:a16="http://schemas.microsoft.com/office/drawing/2014/main" id="{93709D67-D6B2-02D0-A308-A1D7A49CE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4F69E-D615-24E5-127A-7626A72C17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5884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5E48A-90A7-FF40-66B9-66F47999D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D51C5-E042-917D-3DFB-28543728E9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A9025-3BC3-2D09-7800-B5AF8F6D6043}"/>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5" name="Footer Placeholder 4">
            <a:extLst>
              <a:ext uri="{FF2B5EF4-FFF2-40B4-BE49-F238E27FC236}">
                <a16:creationId xmlns:a16="http://schemas.microsoft.com/office/drawing/2014/main" id="{7739CD3A-179A-E1A8-FA46-2229095CA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D6667-EA7D-89FB-3DC8-2C9A2C266A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47043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F2D6-7CC2-9FEF-EEAA-6DC64E7A8F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98CAD-1980-2A15-69E4-3D2FE90C2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2E38CF-533B-4672-1E0F-2E9F1F164CE0}"/>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5" name="Footer Placeholder 4">
            <a:extLst>
              <a:ext uri="{FF2B5EF4-FFF2-40B4-BE49-F238E27FC236}">
                <a16:creationId xmlns:a16="http://schemas.microsoft.com/office/drawing/2014/main" id="{EE3CC1E7-9F2F-B37B-B3CA-DB74A88F9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5E0ED-EFAB-72C9-AE2A-55BF91514B9B}"/>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14350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1476-C665-7315-DACD-CDA23EE4E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CAE7C8-DB7E-4DAD-52DA-0C958D15C0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97F61-EDB9-FF03-4597-3180163E6D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CE77C6-18B9-0236-18A8-DEFB72E6E7F0}"/>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6" name="Footer Placeholder 5">
            <a:extLst>
              <a:ext uri="{FF2B5EF4-FFF2-40B4-BE49-F238E27FC236}">
                <a16:creationId xmlns:a16="http://schemas.microsoft.com/office/drawing/2014/main" id="{35BF3B7E-21DB-5243-75A3-EE023F01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CEDE0-61D7-E333-122C-99F77289430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12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8019-F4B2-A252-7649-AA35E16F8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B2ECA0-0B2A-7022-1BBF-A582B5461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52275-62C5-9DF1-160F-818F0AEED6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7D7F13-9DA4-C4AD-8454-F6A1BAED7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FD0FF4-A025-DF49-0CC0-7780A4BB4A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7E1046-6518-8A09-6B2B-F748FE8B66B6}"/>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8" name="Footer Placeholder 7">
            <a:extLst>
              <a:ext uri="{FF2B5EF4-FFF2-40B4-BE49-F238E27FC236}">
                <a16:creationId xmlns:a16="http://schemas.microsoft.com/office/drawing/2014/main" id="{F5C06371-7E3E-E972-9114-26D6E278BE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EF11D-07B2-C859-9E07-5795D9D4AB49}"/>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5917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0F32C-7F22-CA04-E8CF-680FFA8A56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C86699-55AC-334E-C987-91BC9DF5AA7B}"/>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4" name="Footer Placeholder 3">
            <a:extLst>
              <a:ext uri="{FF2B5EF4-FFF2-40B4-BE49-F238E27FC236}">
                <a16:creationId xmlns:a16="http://schemas.microsoft.com/office/drawing/2014/main" id="{7F222BFF-6F2C-963C-38AE-5E323888A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FF9975-FD42-951E-E0A1-7B7F8334F63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4453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51517-AA57-7B61-5E67-F107BBCCF475}"/>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3" name="Footer Placeholder 2">
            <a:extLst>
              <a:ext uri="{FF2B5EF4-FFF2-40B4-BE49-F238E27FC236}">
                <a16:creationId xmlns:a16="http://schemas.microsoft.com/office/drawing/2014/main" id="{455ADCCF-13B1-D18E-101E-B7D057A70D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1FAF0-A703-B3EC-48AF-787ED304821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05256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C288-A8CA-B7EA-B3F7-799D83FE92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C3FB42-28DA-8CB0-61CE-DB0710ED0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947BBC-9368-6990-6DBA-3D040E35E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D9E44-CDAD-E5EB-C760-3293A426DD8B}"/>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6" name="Footer Placeholder 5">
            <a:extLst>
              <a:ext uri="{FF2B5EF4-FFF2-40B4-BE49-F238E27FC236}">
                <a16:creationId xmlns:a16="http://schemas.microsoft.com/office/drawing/2014/main" id="{B211847A-0F10-3101-C59D-6B8B40C066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0AE55-BB7C-794E-0D4C-F8204B2826F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5128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E977-64A7-7251-8D59-815C51AC7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6CA5C-4602-6E93-E685-15B34B27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01D2F5C-7419-5A1F-D133-330E1147A2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8ABC5-9B79-29F1-362B-80ADC0FA1752}"/>
              </a:ext>
            </a:extLst>
          </p:cNvPr>
          <p:cNvSpPr>
            <a:spLocks noGrp="1"/>
          </p:cNvSpPr>
          <p:nvPr>
            <p:ph type="dt" sz="half" idx="10"/>
          </p:nvPr>
        </p:nvSpPr>
        <p:spPr/>
        <p:txBody>
          <a:bodyPr/>
          <a:lstStyle/>
          <a:p>
            <a:fld id="{FD880D84-0A0D-4320-9475-23AF4C3D1292}" type="datetimeFigureOut">
              <a:rPr lang="en-US" smtClean="0"/>
              <a:t>5/12/2024</a:t>
            </a:fld>
            <a:endParaRPr lang="en-US"/>
          </a:p>
        </p:txBody>
      </p:sp>
      <p:sp>
        <p:nvSpPr>
          <p:cNvPr id="6" name="Footer Placeholder 5">
            <a:extLst>
              <a:ext uri="{FF2B5EF4-FFF2-40B4-BE49-F238E27FC236}">
                <a16:creationId xmlns:a16="http://schemas.microsoft.com/office/drawing/2014/main" id="{D4063F9A-2245-348E-73DB-B1C3EA1706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666E5-5469-5295-867B-1F07F7DD7950}"/>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64659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ED4B32-2D40-50EC-DA1F-C4855241A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CF369-E274-F69B-AE6A-8F536A182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7807A-8614-5193-AB0A-D6A78B609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80D84-0A0D-4320-9475-23AF4C3D1292}" type="datetimeFigureOut">
              <a:rPr lang="en-US" smtClean="0"/>
              <a:t>5/12/2024</a:t>
            </a:fld>
            <a:endParaRPr lang="en-US"/>
          </a:p>
        </p:txBody>
      </p:sp>
      <p:sp>
        <p:nvSpPr>
          <p:cNvPr id="5" name="Footer Placeholder 4">
            <a:extLst>
              <a:ext uri="{FF2B5EF4-FFF2-40B4-BE49-F238E27FC236}">
                <a16:creationId xmlns:a16="http://schemas.microsoft.com/office/drawing/2014/main" id="{409DAA3C-72B0-0166-0AFF-3A8BD029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852513-1CD4-BFD0-3728-FAE0BE9E3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02B2D-C547-410E-869F-041308355CC5}" type="slidenum">
              <a:rPr lang="en-US" smtClean="0"/>
              <a:t>‹#›</a:t>
            </a:fld>
            <a:endParaRPr lang="en-US"/>
          </a:p>
        </p:txBody>
      </p:sp>
    </p:spTree>
    <p:extLst>
      <p:ext uri="{BB962C8B-B14F-4D97-AF65-F5344CB8AC3E}">
        <p14:creationId xmlns:p14="http://schemas.microsoft.com/office/powerpoint/2010/main" val="23456266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BB5BBA-BD15-7A24-CFBD-23C76EA600B8}"/>
              </a:ext>
            </a:extLst>
          </p:cNvPr>
          <p:cNvPicPr>
            <a:picLocks noChangeAspect="1"/>
          </p:cNvPicPr>
          <p:nvPr/>
        </p:nvPicPr>
        <p:blipFill rotWithShape="1">
          <a:blip r:embed="rId2"/>
          <a:srcRect t="10053" b="10053"/>
          <a:stretch/>
        </p:blipFill>
        <p:spPr>
          <a:xfrm>
            <a:off x="0" y="-1"/>
            <a:ext cx="12192000" cy="6858001"/>
          </a:xfrm>
          <a:prstGeom prst="rect">
            <a:avLst/>
          </a:prstGeom>
        </p:spPr>
      </p:pic>
    </p:spTree>
    <p:extLst>
      <p:ext uri="{BB962C8B-B14F-4D97-AF65-F5344CB8AC3E}">
        <p14:creationId xmlns:p14="http://schemas.microsoft.com/office/powerpoint/2010/main" val="1471623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63-0324E The Seventh Seal</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5170646"/>
          </a:xfrm>
          <a:prstGeom prst="rect">
            <a:avLst/>
          </a:prstGeom>
          <a:noFill/>
        </p:spPr>
        <p:txBody>
          <a:bodyPr wrap="square" rtlCol="0">
            <a:spAutoFit/>
          </a:bodyPr>
          <a:lstStyle/>
          <a:p>
            <a:r>
              <a:rPr lang="en-US" sz="5500" dirty="0">
                <a:latin typeface="Aptos Display" panose="020B0004020202020204" pitchFamily="34" charset="0"/>
              </a:rPr>
              <a:t>299 And just then He picked me up. </a:t>
            </a:r>
            <a:r>
              <a:rPr lang="en-US" sz="5500" dirty="0">
                <a:solidFill>
                  <a:schemeClr val="accent2">
                    <a:lumMod val="40000"/>
                    <a:lumOff val="60000"/>
                  </a:schemeClr>
                </a:solidFill>
                <a:latin typeface="Aptos Display" panose="020B0004020202020204" pitchFamily="34" charset="0"/>
              </a:rPr>
              <a:t>He took me up, and sit me way up high, to where a meeting was going on. Looked like a tent or a cathedral, of some sort. </a:t>
            </a:r>
            <a:r>
              <a:rPr lang="en-US" sz="5500" dirty="0">
                <a:latin typeface="Aptos Display" panose="020B0004020202020204" pitchFamily="34" charset="0"/>
              </a:rPr>
              <a:t>And I looked, and there was </a:t>
            </a:r>
            <a:r>
              <a:rPr lang="en-US" sz="5500" dirty="0">
                <a:solidFill>
                  <a:schemeClr val="accent2">
                    <a:lumMod val="40000"/>
                    <a:lumOff val="60000"/>
                  </a:schemeClr>
                </a:solidFill>
                <a:latin typeface="Aptos Display" panose="020B0004020202020204" pitchFamily="34" charset="0"/>
              </a:rPr>
              <a:t>a little box, like, little place over in the side. </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2684167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63-0324E The Seventh Seal</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616033" cy="6017032"/>
          </a:xfrm>
          <a:prstGeom prst="rect">
            <a:avLst/>
          </a:prstGeom>
          <a:noFill/>
        </p:spPr>
        <p:txBody>
          <a:bodyPr wrap="square" rtlCol="0">
            <a:spAutoFit/>
          </a:bodyPr>
          <a:lstStyle/>
          <a:p>
            <a:r>
              <a:rPr lang="en-US" sz="5500" dirty="0">
                <a:latin typeface="Aptos Display" panose="020B0004020202020204" pitchFamily="34" charset="0"/>
              </a:rPr>
              <a:t>And I seen that Light was talking to somebody, above me, that Light that you see there on the picture. It whirled away from me, like that, and went over that tent. </a:t>
            </a:r>
            <a:r>
              <a:rPr lang="en-US" sz="5500" dirty="0">
                <a:solidFill>
                  <a:schemeClr val="accent2">
                    <a:lumMod val="40000"/>
                    <a:lumOff val="60000"/>
                  </a:schemeClr>
                </a:solidFill>
                <a:latin typeface="Aptos Display" panose="020B0004020202020204" pitchFamily="34" charset="0"/>
              </a:rPr>
              <a:t>And said, “I’ll meet you there.” And said, “This will be the Third Pull, and you won’t tell It to nobody.”</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2083060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63-0324E The Seventh Seal</a:t>
            </a:r>
          </a:p>
        </p:txBody>
      </p:sp>
      <p:sp>
        <p:nvSpPr>
          <p:cNvPr id="3" name="TextBox 2">
            <a:extLst>
              <a:ext uri="{FF2B5EF4-FFF2-40B4-BE49-F238E27FC236}">
                <a16:creationId xmlns:a16="http://schemas.microsoft.com/office/drawing/2014/main" id="{07C11668-414E-52C5-7789-FA308C0180D6}"/>
              </a:ext>
            </a:extLst>
          </p:cNvPr>
          <p:cNvSpPr txBox="1"/>
          <p:nvPr/>
        </p:nvSpPr>
        <p:spPr>
          <a:xfrm>
            <a:off x="266962" y="610136"/>
            <a:ext cx="11731647" cy="6247864"/>
          </a:xfrm>
          <a:prstGeom prst="rect">
            <a:avLst/>
          </a:prstGeom>
          <a:noFill/>
        </p:spPr>
        <p:txBody>
          <a:bodyPr wrap="square" rtlCol="0">
            <a:spAutoFit/>
          </a:bodyPr>
          <a:lstStyle/>
          <a:p>
            <a:r>
              <a:rPr lang="en-US" sz="5000" dirty="0">
                <a:latin typeface="Aptos Display" panose="020B0004020202020204" pitchFamily="34" charset="0"/>
              </a:rPr>
              <a:t>And in Sabino Canyon, He said, “</a:t>
            </a:r>
            <a:r>
              <a:rPr lang="en-US" sz="5000" dirty="0">
                <a:solidFill>
                  <a:schemeClr val="accent2">
                    <a:lumMod val="40000"/>
                    <a:lumOff val="60000"/>
                  </a:schemeClr>
                </a:solidFill>
                <a:latin typeface="Aptos Display" panose="020B0004020202020204" pitchFamily="34" charset="0"/>
              </a:rPr>
              <a:t>This is the Third Pull.”</a:t>
            </a:r>
          </a:p>
          <a:p>
            <a:endParaRPr lang="en-US" sz="5000" dirty="0">
              <a:latin typeface="Aptos Display" panose="020B0004020202020204" pitchFamily="34" charset="0"/>
            </a:endParaRPr>
          </a:p>
          <a:p>
            <a:r>
              <a:rPr lang="en-US" sz="5000" dirty="0">
                <a:latin typeface="Aptos Display" panose="020B0004020202020204" pitchFamily="34" charset="0"/>
              </a:rPr>
              <a:t>300 And there’s three great things that goes with It. And one unfolded today, or, yesterday; the other one unfolded today; and </a:t>
            </a:r>
            <a:r>
              <a:rPr lang="en-US" sz="5000" dirty="0">
                <a:solidFill>
                  <a:schemeClr val="accent2">
                    <a:lumMod val="40000"/>
                    <a:lumOff val="60000"/>
                  </a:schemeClr>
                </a:solidFill>
                <a:latin typeface="Aptos Display" panose="020B0004020202020204" pitchFamily="34" charset="0"/>
              </a:rPr>
              <a:t>there’s one thing that I cannot interpret, because it’s in an unknown language. </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32365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203200" y="2875002"/>
            <a:ext cx="11785600" cy="1107996"/>
          </a:xfrm>
          <a:prstGeom prst="rect">
            <a:avLst/>
          </a:prstGeom>
          <a:noFill/>
        </p:spPr>
        <p:txBody>
          <a:bodyPr wrap="square" rtlCol="0">
            <a:spAutoFit/>
          </a:bodyPr>
          <a:lstStyle/>
          <a:p>
            <a:pPr algn="ctr"/>
            <a:r>
              <a:rPr lang="en-US" sz="6600" dirty="0">
                <a:latin typeface="Abadi Extra Light" panose="020B0204020104020204" pitchFamily="34" charset="0"/>
              </a:rPr>
              <a:t>What is </a:t>
            </a:r>
            <a:r>
              <a:rPr lang="en-US" sz="6600" dirty="0">
                <a:solidFill>
                  <a:schemeClr val="accent2">
                    <a:lumMod val="40000"/>
                    <a:lumOff val="60000"/>
                  </a:schemeClr>
                </a:solidFill>
                <a:latin typeface="Abadi Extra Light" panose="020B0204020104020204" pitchFamily="34" charset="0"/>
              </a:rPr>
              <a:t>The Book that was Sealed</a:t>
            </a:r>
            <a:r>
              <a:rPr lang="en-US" sz="6600" dirty="0">
                <a:latin typeface="Abadi Extra Light" panose="020B0204020104020204" pitchFamily="34" charset="0"/>
              </a:rPr>
              <a:t>?</a:t>
            </a:r>
            <a:endParaRPr lang="en-US" sz="6000" dirty="0">
              <a:latin typeface="Abadi Extra Light" panose="020B0204020104020204" pitchFamily="34" charset="0"/>
            </a:endParaRPr>
          </a:p>
        </p:txBody>
      </p:sp>
    </p:spTree>
    <p:extLst>
      <p:ext uri="{BB962C8B-B14F-4D97-AF65-F5344CB8AC3E}">
        <p14:creationId xmlns:p14="http://schemas.microsoft.com/office/powerpoint/2010/main" val="3779077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0" y="817602"/>
            <a:ext cx="11785600" cy="5124480"/>
          </a:xfrm>
          <a:prstGeom prst="rect">
            <a:avLst/>
          </a:prstGeom>
          <a:noFill/>
        </p:spPr>
        <p:txBody>
          <a:bodyPr wrap="square" rtlCol="0">
            <a:spAutoFit/>
          </a:bodyPr>
          <a:lstStyle/>
          <a:p>
            <a:pPr algn="ctr"/>
            <a:r>
              <a:rPr lang="en-US" sz="6600" dirty="0">
                <a:latin typeface="Abadi Extra Light" panose="020B0204020104020204" pitchFamily="34" charset="0"/>
              </a:rPr>
              <a:t>The opening of the </a:t>
            </a:r>
          </a:p>
          <a:p>
            <a:pPr algn="ctr"/>
            <a:r>
              <a:rPr lang="en-US" sz="6600" dirty="0">
                <a:latin typeface="Abadi Extra Light" panose="020B0204020104020204" pitchFamily="34" charset="0"/>
              </a:rPr>
              <a:t>Plan of Redemption </a:t>
            </a:r>
          </a:p>
          <a:p>
            <a:pPr algn="ctr"/>
            <a:r>
              <a:rPr lang="en-US" sz="11500" dirty="0">
                <a:solidFill>
                  <a:schemeClr val="accent2">
                    <a:lumMod val="40000"/>
                    <a:lumOff val="60000"/>
                  </a:schemeClr>
                </a:solidFill>
                <a:latin typeface="Abadi Extra Light" panose="020B0204020104020204" pitchFamily="34" charset="0"/>
              </a:rPr>
              <a:t>is the </a:t>
            </a:r>
          </a:p>
          <a:p>
            <a:pPr algn="ctr"/>
            <a:r>
              <a:rPr lang="en-US" sz="8000" dirty="0">
                <a:solidFill>
                  <a:schemeClr val="accent2">
                    <a:lumMod val="40000"/>
                    <a:lumOff val="60000"/>
                  </a:schemeClr>
                </a:solidFill>
                <a:latin typeface="Abadi Extra Light" panose="020B0204020104020204" pitchFamily="34" charset="0"/>
              </a:rPr>
              <a:t>Message to the Bride</a:t>
            </a:r>
            <a:r>
              <a:rPr lang="en-US" sz="6600" dirty="0">
                <a:solidFill>
                  <a:schemeClr val="accent2">
                    <a:lumMod val="40000"/>
                    <a:lumOff val="60000"/>
                  </a:schemeClr>
                </a:solidFill>
                <a:latin typeface="Abadi Extra Light" panose="020B0204020104020204" pitchFamily="34" charset="0"/>
              </a:rPr>
              <a:t>!</a:t>
            </a:r>
            <a:endParaRPr lang="en-US" sz="6000" dirty="0">
              <a:solidFill>
                <a:schemeClr val="accent2">
                  <a:lumMod val="40000"/>
                  <a:lumOff val="60000"/>
                </a:schemeClr>
              </a:solidFill>
              <a:latin typeface="Abadi Extra Light" panose="020B0204020104020204" pitchFamily="34" charset="0"/>
            </a:endParaRPr>
          </a:p>
        </p:txBody>
      </p:sp>
    </p:spTree>
    <p:extLst>
      <p:ext uri="{BB962C8B-B14F-4D97-AF65-F5344CB8AC3E}">
        <p14:creationId xmlns:p14="http://schemas.microsoft.com/office/powerpoint/2010/main" val="4229466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0947575" cy="923330"/>
          </a:xfrm>
        </p:spPr>
        <p:txBody>
          <a:bodyPr>
            <a:normAutofit/>
          </a:bodyPr>
          <a:lstStyle/>
          <a:p>
            <a:r>
              <a:rPr lang="en-US" sz="5000" dirty="0">
                <a:latin typeface="Aptos ExtraBold" panose="020B0004020202020204" pitchFamily="34" charset="0"/>
              </a:rPr>
              <a:t>64-1212 The Harvest Time</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686763"/>
            <a:ext cx="11616033" cy="6247864"/>
          </a:xfrm>
          <a:prstGeom prst="rect">
            <a:avLst/>
          </a:prstGeom>
          <a:noFill/>
        </p:spPr>
        <p:txBody>
          <a:bodyPr wrap="square" rtlCol="0">
            <a:spAutoFit/>
          </a:bodyPr>
          <a:lstStyle/>
          <a:p>
            <a:r>
              <a:rPr lang="en-US" sz="5000" dirty="0">
                <a:latin typeface="Aptos Display" panose="020B0004020202020204" pitchFamily="34" charset="0"/>
              </a:rPr>
              <a:t>51 And there is no man worthy to open the Book, or to loose the Seals thereof; but the Lamb, that was slain from the foundation of the world, come took the Book and loosed the Seals. </a:t>
            </a:r>
            <a:r>
              <a:rPr lang="en-US" sz="5000" dirty="0">
                <a:solidFill>
                  <a:schemeClr val="accent2">
                    <a:lumMod val="40000"/>
                    <a:lumOff val="60000"/>
                  </a:schemeClr>
                </a:solidFill>
                <a:latin typeface="Aptos Display" panose="020B0004020202020204" pitchFamily="34" charset="0"/>
              </a:rPr>
              <a:t>O Lamb of God, come this morning, open the Book to us, and let us look in with Thee, Lord, and see what we must do to be prepared for this hour. </a:t>
            </a:r>
          </a:p>
        </p:txBody>
      </p:sp>
    </p:spTree>
    <p:extLst>
      <p:ext uri="{BB962C8B-B14F-4D97-AF65-F5344CB8AC3E}">
        <p14:creationId xmlns:p14="http://schemas.microsoft.com/office/powerpoint/2010/main" val="342931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203200" y="2570202"/>
            <a:ext cx="11785600" cy="1107996"/>
          </a:xfrm>
          <a:prstGeom prst="rect">
            <a:avLst/>
          </a:prstGeom>
          <a:noFill/>
        </p:spPr>
        <p:txBody>
          <a:bodyPr wrap="square" rtlCol="0">
            <a:spAutoFit/>
          </a:bodyPr>
          <a:lstStyle/>
          <a:p>
            <a:pPr algn="ctr"/>
            <a:r>
              <a:rPr lang="en-US" sz="6600" dirty="0">
                <a:latin typeface="Abadi Extra Light" panose="020B0204020104020204" pitchFamily="34" charset="0"/>
              </a:rPr>
              <a:t>Who can receive this Message?</a:t>
            </a:r>
            <a:endParaRPr lang="en-US" sz="6000" dirty="0">
              <a:solidFill>
                <a:schemeClr val="accent2">
                  <a:lumMod val="40000"/>
                  <a:lumOff val="60000"/>
                </a:schemeClr>
              </a:solidFill>
              <a:latin typeface="Abadi Extra Light" panose="020B0204020104020204" pitchFamily="34" charset="0"/>
            </a:endParaRPr>
          </a:p>
        </p:txBody>
      </p:sp>
    </p:spTree>
    <p:extLst>
      <p:ext uri="{BB962C8B-B14F-4D97-AF65-F5344CB8AC3E}">
        <p14:creationId xmlns:p14="http://schemas.microsoft.com/office/powerpoint/2010/main" val="1108765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66962" y="610136"/>
            <a:ext cx="11731647" cy="5170646"/>
          </a:xfrm>
          <a:prstGeom prst="rect">
            <a:avLst/>
          </a:prstGeom>
          <a:noFill/>
        </p:spPr>
        <p:txBody>
          <a:bodyPr wrap="square" rtlCol="0">
            <a:spAutoFit/>
          </a:bodyPr>
          <a:lstStyle/>
          <a:p>
            <a:r>
              <a:rPr lang="en-US" sz="6600" dirty="0">
                <a:latin typeface="Aptos Display" panose="020B0004020202020204" pitchFamily="34" charset="0"/>
              </a:rPr>
              <a:t>103 And a real kind gentleman walked out to the platform, said, “</a:t>
            </a:r>
            <a:r>
              <a:rPr lang="en-US" sz="6600" dirty="0">
                <a:solidFill>
                  <a:schemeClr val="accent2">
                    <a:lumMod val="40000"/>
                    <a:lumOff val="60000"/>
                  </a:schemeClr>
                </a:solidFill>
                <a:latin typeface="Aptos Display" panose="020B0004020202020204" pitchFamily="34" charset="0"/>
              </a:rPr>
              <a:t>While Brother Branham is resting</a:t>
            </a:r>
            <a:r>
              <a:rPr lang="en-US" sz="6600" dirty="0">
                <a:latin typeface="Aptos Display" panose="020B0004020202020204" pitchFamily="34" charset="0"/>
              </a:rPr>
              <a:t>, just a few moments,” he said, “we’ll call the prayer line.”</a:t>
            </a:r>
            <a:endParaRPr lang="en-US" sz="6600" dirty="0">
              <a:solidFill>
                <a:schemeClr val="accent2">
                  <a:lumMod val="40000"/>
                  <a:lumOff val="60000"/>
                </a:schemeClr>
              </a:solidFill>
              <a:latin typeface="Aptos Display" panose="020B0004020202020204" pitchFamily="34" charset="0"/>
            </a:endParaRP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3651168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66962" y="610136"/>
            <a:ext cx="11731647" cy="5632311"/>
          </a:xfrm>
          <a:prstGeom prst="rect">
            <a:avLst/>
          </a:prstGeom>
          <a:noFill/>
        </p:spPr>
        <p:txBody>
          <a:bodyPr wrap="square" rtlCol="0">
            <a:spAutoFit/>
          </a:bodyPr>
          <a:lstStyle/>
          <a:p>
            <a:r>
              <a:rPr lang="en-US" sz="6000" dirty="0">
                <a:latin typeface="Aptos Display" panose="020B0004020202020204" pitchFamily="34" charset="0"/>
              </a:rPr>
              <a:t>And said, “Everyone with prayer cards beginning with a certain number, stand over, on to the right.” Well, I noticed the prayer line, </a:t>
            </a:r>
            <a:r>
              <a:rPr lang="en-US" sz="6000" dirty="0">
                <a:solidFill>
                  <a:schemeClr val="accent2">
                    <a:lumMod val="40000"/>
                    <a:lumOff val="60000"/>
                  </a:schemeClr>
                </a:solidFill>
                <a:latin typeface="Aptos Display" panose="020B0004020202020204" pitchFamily="34" charset="0"/>
              </a:rPr>
              <a:t>seemed like it went all around the tent, and out, and down the street</a:t>
            </a:r>
            <a:r>
              <a:rPr lang="en-US" sz="6000" dirty="0">
                <a:latin typeface="Aptos Display" panose="020B0004020202020204" pitchFamily="34" charset="0"/>
              </a:rPr>
              <a:t>. Such a prayer line!</a:t>
            </a:r>
            <a:endParaRPr lang="en-US" sz="6000" dirty="0">
              <a:solidFill>
                <a:schemeClr val="accent2">
                  <a:lumMod val="40000"/>
                  <a:lumOff val="60000"/>
                </a:schemeClr>
              </a:solidFill>
              <a:latin typeface="Aptos Display" panose="020B0004020202020204" pitchFamily="34" charset="0"/>
            </a:endParaRP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3558393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236"/>
            <a:ext cx="11731647" cy="5632311"/>
          </a:xfrm>
          <a:prstGeom prst="rect">
            <a:avLst/>
          </a:prstGeom>
          <a:noFill/>
        </p:spPr>
        <p:txBody>
          <a:bodyPr wrap="square" rtlCol="0">
            <a:spAutoFit/>
          </a:bodyPr>
          <a:lstStyle/>
          <a:p>
            <a:r>
              <a:rPr lang="en-US" sz="7200" dirty="0">
                <a:latin typeface="Aptos Display" panose="020B0004020202020204" pitchFamily="34" charset="0"/>
              </a:rPr>
              <a:t>104 And I looked over, which was then to my left; and that would be to my right, if I was standing on the platform, would be that way. </a:t>
            </a:r>
            <a:endParaRPr lang="en-US" sz="7200" dirty="0">
              <a:solidFill>
                <a:schemeClr val="accent2">
                  <a:lumMod val="40000"/>
                  <a:lumOff val="60000"/>
                </a:schemeClr>
              </a:solidFill>
              <a:latin typeface="Aptos Display" panose="020B0004020202020204" pitchFamily="34" charset="0"/>
            </a:endParaRP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285090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DE727-479E-A12E-7BC6-0C0B1743D491}"/>
              </a:ext>
            </a:extLst>
          </p:cNvPr>
          <p:cNvSpPr>
            <a:spLocks noGrp="1"/>
          </p:cNvSpPr>
          <p:nvPr>
            <p:ph type="ctrTitle"/>
          </p:nvPr>
        </p:nvSpPr>
        <p:spPr>
          <a:xfrm>
            <a:off x="0" y="0"/>
            <a:ext cx="12191999" cy="6858000"/>
          </a:xfrm>
          <a:solidFill>
            <a:srgbClr val="000000">
              <a:alpha val="23137"/>
            </a:srgbClr>
          </a:solidFill>
        </p:spPr>
        <p:txBody>
          <a:bodyPr anchor="ctr">
            <a:normAutofit/>
          </a:bodyPr>
          <a:lstStyle/>
          <a:p>
            <a:r>
              <a:rPr lang="en-US" sz="8800" dirty="0">
                <a:latin typeface="Abadi Extra Light" panose="020B0204020104020204" pitchFamily="34" charset="0"/>
              </a:rPr>
              <a:t>PROVING YOUR FAITH:</a:t>
            </a:r>
            <a:br>
              <a:rPr lang="en-US" sz="11500" dirty="0">
                <a:latin typeface="Aptos ExtraBold" panose="020F0502020204030204" pitchFamily="34" charset="0"/>
              </a:rPr>
            </a:br>
            <a:r>
              <a:rPr lang="en-US" sz="11500" dirty="0">
                <a:latin typeface="Aptos ExtraBold" panose="020F0502020204030204" pitchFamily="34" charset="0"/>
              </a:rPr>
              <a:t>What Message </a:t>
            </a:r>
            <a:br>
              <a:rPr lang="en-US" sz="11500" dirty="0">
                <a:latin typeface="Aptos ExtraBold" panose="020F0502020204030204" pitchFamily="34" charset="0"/>
              </a:rPr>
            </a:br>
            <a:r>
              <a:rPr lang="en-US" sz="12500" dirty="0">
                <a:latin typeface="Aptos ExtraBold" panose="020F0502020204030204" pitchFamily="34" charset="0"/>
              </a:rPr>
              <a:t>do you Bring ?</a:t>
            </a:r>
          </a:p>
        </p:txBody>
      </p:sp>
    </p:spTree>
    <p:extLst>
      <p:ext uri="{BB962C8B-B14F-4D97-AF65-F5344CB8AC3E}">
        <p14:creationId xmlns:p14="http://schemas.microsoft.com/office/powerpoint/2010/main" val="2802386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673636"/>
            <a:ext cx="11731647" cy="5632311"/>
          </a:xfrm>
          <a:prstGeom prst="rect">
            <a:avLst/>
          </a:prstGeom>
          <a:noFill/>
        </p:spPr>
        <p:txBody>
          <a:bodyPr wrap="square" rtlCol="0">
            <a:spAutoFit/>
          </a:bodyPr>
          <a:lstStyle/>
          <a:p>
            <a:r>
              <a:rPr lang="en-US" sz="6000" dirty="0">
                <a:latin typeface="Aptos Display" panose="020B0004020202020204" pitchFamily="34" charset="0"/>
              </a:rPr>
              <a:t>There’s a piece of canvas stretched there. </a:t>
            </a:r>
            <a:r>
              <a:rPr lang="en-US" sz="6000" dirty="0">
                <a:solidFill>
                  <a:schemeClr val="accent2">
                    <a:lumMod val="40000"/>
                    <a:lumOff val="60000"/>
                  </a:schemeClr>
                </a:solidFill>
                <a:latin typeface="Aptos Display" panose="020B0004020202020204" pitchFamily="34" charset="0"/>
              </a:rPr>
              <a:t>And in behind this canvas was a little, square building, about twelve-foot across and twenty-foot long, something like that.</a:t>
            </a:r>
            <a:r>
              <a:rPr lang="en-US" sz="6000" dirty="0">
                <a:latin typeface="Aptos Display" panose="020B0004020202020204" pitchFamily="34" charset="0"/>
              </a:rPr>
              <a:t> Well, I stood and looked at that.</a:t>
            </a:r>
            <a:endParaRPr lang="en-US" sz="6000" dirty="0">
              <a:solidFill>
                <a:schemeClr val="accent2">
                  <a:lumMod val="40000"/>
                  <a:lumOff val="60000"/>
                </a:schemeClr>
              </a:solidFill>
              <a:latin typeface="Aptos Display" panose="020B0004020202020204" pitchFamily="34" charset="0"/>
            </a:endParaRP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1624826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801588"/>
          </a:xfrm>
          <a:prstGeom prst="rect">
            <a:avLst/>
          </a:prstGeom>
          <a:noFill/>
        </p:spPr>
        <p:txBody>
          <a:bodyPr wrap="square" rtlCol="0">
            <a:spAutoFit/>
          </a:bodyPr>
          <a:lstStyle/>
          <a:p>
            <a:r>
              <a:rPr lang="en-US" sz="5300" dirty="0">
                <a:latin typeface="Aptos Display" panose="020B0004020202020204" pitchFamily="34" charset="0"/>
              </a:rPr>
              <a:t>105 And I seen them bringing a lady up, on a stretcher. And there was a lady there taking her name and things, on a paper. And so there’s someone come and got her, and pushed her through. And the next man come through, was with crutches</a:t>
            </a:r>
            <a:r>
              <a:rPr lang="en-US" sz="5300" dirty="0">
                <a:solidFill>
                  <a:schemeClr val="accent2">
                    <a:lumMod val="40000"/>
                    <a:lumOff val="60000"/>
                  </a:schemeClr>
                </a:solidFill>
                <a:latin typeface="Aptos Display" panose="020B0004020202020204" pitchFamily="34" charset="0"/>
              </a:rPr>
              <a:t>. I see them go through that little building.</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590518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801588"/>
          </a:xfrm>
          <a:prstGeom prst="rect">
            <a:avLst/>
          </a:prstGeom>
          <a:noFill/>
        </p:spPr>
        <p:txBody>
          <a:bodyPr wrap="square" rtlCol="0">
            <a:spAutoFit/>
          </a:bodyPr>
          <a:lstStyle/>
          <a:p>
            <a:r>
              <a:rPr lang="en-US" sz="5300" dirty="0">
                <a:latin typeface="Aptos Display" panose="020B0004020202020204" pitchFamily="34" charset="0"/>
              </a:rPr>
              <a:t>And on the outside, the lady come out, screaming to the top of her voice,</a:t>
            </a:r>
            <a:r>
              <a:rPr lang="en-US" sz="5300" dirty="0">
                <a:solidFill>
                  <a:schemeClr val="accent2">
                    <a:lumMod val="40000"/>
                    <a:lumOff val="60000"/>
                  </a:schemeClr>
                </a:solidFill>
                <a:latin typeface="Aptos Display" panose="020B0004020202020204" pitchFamily="34" charset="0"/>
              </a:rPr>
              <a:t> pushing this stretcher</a:t>
            </a:r>
            <a:r>
              <a:rPr lang="en-US" sz="5300" dirty="0">
                <a:latin typeface="Aptos Display" panose="020B0004020202020204" pitchFamily="34" charset="0"/>
              </a:rPr>
              <a:t>. And the…</a:t>
            </a:r>
          </a:p>
          <a:p>
            <a:endParaRPr lang="en-US" sz="5300" dirty="0">
              <a:latin typeface="Aptos Display" panose="020B0004020202020204" pitchFamily="34" charset="0"/>
            </a:endParaRPr>
          </a:p>
          <a:p>
            <a:r>
              <a:rPr lang="en-US" sz="5300" dirty="0">
                <a:latin typeface="Aptos Display" panose="020B0004020202020204" pitchFamily="34" charset="0"/>
              </a:rPr>
              <a:t>Then there was another lady on the other side, looked like kind of a dark-haired woman, and she said, “</a:t>
            </a:r>
            <a:r>
              <a:rPr lang="en-US" sz="5300" dirty="0">
                <a:solidFill>
                  <a:schemeClr val="accent2">
                    <a:lumMod val="40000"/>
                    <a:lumOff val="60000"/>
                  </a:schemeClr>
                </a:solidFill>
                <a:latin typeface="Aptos Display" panose="020B0004020202020204" pitchFamily="34" charset="0"/>
              </a:rPr>
              <a:t>What happened?”</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79477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6186309"/>
          </a:xfrm>
          <a:prstGeom prst="rect">
            <a:avLst/>
          </a:prstGeom>
          <a:noFill/>
        </p:spPr>
        <p:txBody>
          <a:bodyPr wrap="square" rtlCol="0">
            <a:spAutoFit/>
          </a:bodyPr>
          <a:lstStyle/>
          <a:p>
            <a:r>
              <a:rPr lang="en-US" sz="6600" dirty="0"/>
              <a:t>106 She said, </a:t>
            </a:r>
            <a:r>
              <a:rPr lang="en-US" sz="6600" dirty="0">
                <a:solidFill>
                  <a:schemeClr val="accent2">
                    <a:lumMod val="40000"/>
                    <a:lumOff val="60000"/>
                  </a:schemeClr>
                </a:solidFill>
              </a:rPr>
              <a:t>“I just don’t know.” She said, “I couldn’t tell you what happened.” She said, “I have been paralyzed for twenty years. And, </a:t>
            </a:r>
            <a:r>
              <a:rPr lang="en-US" sz="6600" dirty="0" err="1">
                <a:solidFill>
                  <a:schemeClr val="accent2">
                    <a:lumMod val="40000"/>
                    <a:lumOff val="60000"/>
                  </a:schemeClr>
                </a:solidFill>
              </a:rPr>
              <a:t>looky</a:t>
            </a:r>
            <a:r>
              <a:rPr lang="en-US" sz="6600" dirty="0">
                <a:solidFill>
                  <a:schemeClr val="accent2">
                    <a:lumMod val="40000"/>
                    <a:lumOff val="60000"/>
                  </a:schemeClr>
                </a:solidFill>
              </a:rPr>
              <a:t>, I feel like I never was sick.”</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3755235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632311"/>
          </a:xfrm>
          <a:prstGeom prst="rect">
            <a:avLst/>
          </a:prstGeom>
          <a:noFill/>
        </p:spPr>
        <p:txBody>
          <a:bodyPr wrap="square" rtlCol="0">
            <a:spAutoFit/>
          </a:bodyPr>
          <a:lstStyle/>
          <a:p>
            <a:r>
              <a:rPr lang="en-US" sz="7200" dirty="0"/>
              <a:t>And just then, </a:t>
            </a:r>
            <a:r>
              <a:rPr lang="en-US" sz="7200" dirty="0">
                <a:solidFill>
                  <a:schemeClr val="accent2">
                    <a:lumMod val="40000"/>
                    <a:lumOff val="60000"/>
                  </a:schemeClr>
                </a:solidFill>
              </a:rPr>
              <a:t>out come the man, leaping and jumping, with his crutches in his hand. </a:t>
            </a:r>
            <a:r>
              <a:rPr lang="en-US" sz="7200" dirty="0"/>
              <a:t>And I looked at that. And just then…</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82900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801588"/>
          </a:xfrm>
          <a:prstGeom prst="rect">
            <a:avLst/>
          </a:prstGeom>
          <a:noFill/>
        </p:spPr>
        <p:txBody>
          <a:bodyPr wrap="square" rtlCol="0">
            <a:spAutoFit/>
          </a:bodyPr>
          <a:lstStyle/>
          <a:p>
            <a:r>
              <a:rPr lang="en-US" sz="5300" dirty="0"/>
              <a:t>107 Now, here is something. Notice close. </a:t>
            </a:r>
            <a:r>
              <a:rPr lang="en-US" sz="5300" dirty="0">
                <a:solidFill>
                  <a:schemeClr val="accent2">
                    <a:lumMod val="40000"/>
                    <a:lumOff val="60000"/>
                  </a:schemeClr>
                </a:solidFill>
              </a:rPr>
              <a:t>There’s a difference between the Angel of the Lord and that Light. </a:t>
            </a:r>
            <a:r>
              <a:rPr lang="en-US" sz="5300" dirty="0"/>
              <a:t>Because, I heard something moving, as It does when It comes here at the platform, at night, kind of like a “Whew! Whew! Whew!” </a:t>
            </a:r>
            <a:r>
              <a:rPr lang="en-US" sz="5300" dirty="0">
                <a:solidFill>
                  <a:schemeClr val="accent2">
                    <a:lumMod val="40000"/>
                    <a:lumOff val="60000"/>
                  </a:schemeClr>
                </a:solidFill>
              </a:rPr>
              <a:t>and like a Fire whipping around, licking blaze. </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4339631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170646"/>
          </a:xfrm>
          <a:prstGeom prst="rect">
            <a:avLst/>
          </a:prstGeom>
          <a:noFill/>
        </p:spPr>
        <p:txBody>
          <a:bodyPr wrap="square" rtlCol="0">
            <a:spAutoFit/>
          </a:bodyPr>
          <a:lstStyle/>
          <a:p>
            <a:r>
              <a:rPr lang="en-US" sz="6600" dirty="0"/>
              <a:t>And </a:t>
            </a:r>
            <a:r>
              <a:rPr lang="en-US" sz="6600" dirty="0">
                <a:solidFill>
                  <a:schemeClr val="accent2">
                    <a:lumMod val="40000"/>
                    <a:lumOff val="60000"/>
                  </a:schemeClr>
                </a:solidFill>
              </a:rPr>
              <a:t>It left me, and It went right down over the top of that audience, and went and stood over the top of that little building, then settled down on top of it. </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414234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632311"/>
          </a:xfrm>
          <a:prstGeom prst="rect">
            <a:avLst/>
          </a:prstGeom>
          <a:noFill/>
        </p:spPr>
        <p:txBody>
          <a:bodyPr wrap="square" rtlCol="0">
            <a:spAutoFit/>
          </a:bodyPr>
          <a:lstStyle/>
          <a:p>
            <a:r>
              <a:rPr lang="en-US" sz="6000" dirty="0"/>
              <a:t>And then, when It did, </a:t>
            </a:r>
            <a:r>
              <a:rPr lang="en-US" sz="6000" dirty="0">
                <a:solidFill>
                  <a:schemeClr val="accent2">
                    <a:lumMod val="40000"/>
                    <a:lumOff val="60000"/>
                  </a:schemeClr>
                </a:solidFill>
              </a:rPr>
              <a:t>this One that was standing by me, behind me, the same Voice, the Angel’s Voice, </a:t>
            </a:r>
            <a:r>
              <a:rPr lang="en-US" sz="6000" dirty="0"/>
              <a:t>He said, “</a:t>
            </a:r>
            <a:r>
              <a:rPr lang="en-US" sz="6000" dirty="0">
                <a:solidFill>
                  <a:schemeClr val="accent2">
                    <a:lumMod val="40000"/>
                    <a:lumOff val="60000"/>
                  </a:schemeClr>
                </a:solidFill>
              </a:rPr>
              <a:t>I’ll meet you in there. And this is the Third Pull, but nobody will know nothing about it</a:t>
            </a:r>
            <a:r>
              <a:rPr lang="en-US" sz="6000" dirty="0"/>
              <a:t>.”</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2045903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078313"/>
          </a:xfrm>
          <a:prstGeom prst="rect">
            <a:avLst/>
          </a:prstGeom>
          <a:noFill/>
        </p:spPr>
        <p:txBody>
          <a:bodyPr wrap="square" rtlCol="0">
            <a:spAutoFit/>
          </a:bodyPr>
          <a:lstStyle/>
          <a:p>
            <a:r>
              <a:rPr lang="en-US" sz="5400" dirty="0"/>
              <a:t>And I said, “Well, I don’t understand. Why in there? Why there?”</a:t>
            </a:r>
          </a:p>
          <a:p>
            <a:r>
              <a:rPr lang="en-US" sz="5400" dirty="0">
                <a:solidFill>
                  <a:schemeClr val="accent2">
                    <a:lumMod val="40000"/>
                    <a:lumOff val="60000"/>
                  </a:schemeClr>
                </a:solidFill>
              </a:rPr>
              <a:t>He said, “It will not be a public show, this time.”</a:t>
            </a:r>
          </a:p>
          <a:p>
            <a:r>
              <a:rPr lang="en-US" sz="5400" dirty="0"/>
              <a:t>And I said, “I don’t understand, going into that closet like that.”</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24042632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5632311"/>
          </a:xfrm>
          <a:prstGeom prst="rect">
            <a:avLst/>
          </a:prstGeom>
          <a:noFill/>
        </p:spPr>
        <p:txBody>
          <a:bodyPr wrap="square" rtlCol="0">
            <a:spAutoFit/>
          </a:bodyPr>
          <a:lstStyle/>
          <a:p>
            <a:r>
              <a:rPr lang="en-US" sz="6000" dirty="0"/>
              <a:t>108 And He said, “Is not It written by our Lord, ‘When thou </a:t>
            </a:r>
            <a:r>
              <a:rPr lang="en-US" sz="6000" dirty="0" err="1"/>
              <a:t>prayest</a:t>
            </a:r>
            <a:r>
              <a:rPr lang="en-US" sz="6000" dirty="0"/>
              <a:t>, be not like the hypocrites who like to be heard before men. </a:t>
            </a:r>
            <a:r>
              <a:rPr lang="en-US" sz="6000" dirty="0">
                <a:solidFill>
                  <a:schemeClr val="accent2">
                    <a:lumMod val="40000"/>
                    <a:lumOff val="60000"/>
                  </a:schemeClr>
                </a:solidFill>
              </a:rPr>
              <a:t>But enter into the secret closet and pray to the Father Who </a:t>
            </a:r>
            <a:r>
              <a:rPr lang="en-US" sz="6000" dirty="0" err="1">
                <a:solidFill>
                  <a:schemeClr val="accent2">
                    <a:lumMod val="40000"/>
                    <a:lumOff val="60000"/>
                  </a:schemeClr>
                </a:solidFill>
              </a:rPr>
              <a:t>seeth</a:t>
            </a:r>
            <a:r>
              <a:rPr lang="en-US" sz="6000" dirty="0">
                <a:solidFill>
                  <a:schemeClr val="accent2">
                    <a:lumMod val="40000"/>
                    <a:lumOff val="60000"/>
                  </a:schemeClr>
                </a:solidFill>
              </a:rPr>
              <a:t> in secret</a:t>
            </a:r>
            <a:r>
              <a:rPr lang="en-US" sz="6000" dirty="0"/>
              <a:t>; …</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130927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EXODUS 3 : 14</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I AM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1098032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56-0408A What Is A Vision?</a:t>
            </a:r>
          </a:p>
        </p:txBody>
      </p:sp>
      <p:sp>
        <p:nvSpPr>
          <p:cNvPr id="3" name="TextBox 2">
            <a:extLst>
              <a:ext uri="{FF2B5EF4-FFF2-40B4-BE49-F238E27FC236}">
                <a16:creationId xmlns:a16="http://schemas.microsoft.com/office/drawing/2014/main" id="{07C11668-414E-52C5-7789-FA308C0180D6}"/>
              </a:ext>
            </a:extLst>
          </p:cNvPr>
          <p:cNvSpPr txBox="1"/>
          <p:nvPr/>
        </p:nvSpPr>
        <p:spPr>
          <a:xfrm>
            <a:off x="245942" y="694820"/>
            <a:ext cx="11731647" cy="4524315"/>
          </a:xfrm>
          <a:prstGeom prst="rect">
            <a:avLst/>
          </a:prstGeom>
          <a:noFill/>
        </p:spPr>
        <p:txBody>
          <a:bodyPr wrap="square" rtlCol="0">
            <a:spAutoFit/>
          </a:bodyPr>
          <a:lstStyle/>
          <a:p>
            <a:r>
              <a:rPr lang="en-US" sz="7200" dirty="0"/>
              <a:t>… and He Who </a:t>
            </a:r>
            <a:r>
              <a:rPr lang="en-US" sz="7200" dirty="0" err="1"/>
              <a:t>seeth</a:t>
            </a:r>
            <a:r>
              <a:rPr lang="en-US" sz="7200" dirty="0"/>
              <a:t> in secret shall reward thee openly’?” </a:t>
            </a:r>
            <a:r>
              <a:rPr lang="en-US" sz="7200" dirty="0">
                <a:solidFill>
                  <a:schemeClr val="accent2">
                    <a:lumMod val="40000"/>
                    <a:lumOff val="60000"/>
                  </a:schemeClr>
                </a:solidFill>
              </a:rPr>
              <a:t>It’s perfectly to the Scripture. Every time, it is.</a:t>
            </a:r>
          </a:p>
        </p:txBody>
      </p:sp>
      <p:pic>
        <p:nvPicPr>
          <p:cNvPr id="5" name="Graphic 4" descr="Open book outline">
            <a:extLst>
              <a:ext uri="{FF2B5EF4-FFF2-40B4-BE49-F238E27FC236}">
                <a16:creationId xmlns:a16="http://schemas.microsoft.com/office/drawing/2014/main" id="{10BA6CCC-BFB3-0EA1-2A7E-89DCDF298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17995" y="-1"/>
            <a:ext cx="1059443" cy="1059443"/>
          </a:xfrm>
          <a:prstGeom prst="rect">
            <a:avLst/>
          </a:prstGeom>
        </p:spPr>
      </p:pic>
    </p:spTree>
    <p:extLst>
      <p:ext uri="{BB962C8B-B14F-4D97-AF65-F5344CB8AC3E}">
        <p14:creationId xmlns:p14="http://schemas.microsoft.com/office/powerpoint/2010/main" val="41551215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203200" y="2570202"/>
            <a:ext cx="11785600" cy="1107996"/>
          </a:xfrm>
          <a:prstGeom prst="rect">
            <a:avLst/>
          </a:prstGeom>
          <a:noFill/>
        </p:spPr>
        <p:txBody>
          <a:bodyPr wrap="square" rtlCol="0">
            <a:spAutoFit/>
          </a:bodyPr>
          <a:lstStyle/>
          <a:p>
            <a:pPr algn="ctr"/>
            <a:r>
              <a:rPr lang="en-US" sz="6600" dirty="0">
                <a:latin typeface="Abadi Extra Light" panose="020B0204020104020204" pitchFamily="34" charset="0"/>
              </a:rPr>
              <a:t>Prodigal Son</a:t>
            </a:r>
            <a:endParaRPr lang="en-US" sz="6000" dirty="0">
              <a:latin typeface="Abadi Extra Light" panose="020B0204020104020204" pitchFamily="34" charset="0"/>
            </a:endParaRPr>
          </a:p>
        </p:txBody>
      </p:sp>
    </p:spTree>
    <p:extLst>
      <p:ext uri="{BB962C8B-B14F-4D97-AF65-F5344CB8AC3E}">
        <p14:creationId xmlns:p14="http://schemas.microsoft.com/office/powerpoint/2010/main" val="506558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DE727-479E-A12E-7BC6-0C0B1743D491}"/>
              </a:ext>
            </a:extLst>
          </p:cNvPr>
          <p:cNvSpPr>
            <a:spLocks noGrp="1"/>
          </p:cNvSpPr>
          <p:nvPr>
            <p:ph type="ctrTitle"/>
          </p:nvPr>
        </p:nvSpPr>
        <p:spPr>
          <a:xfrm>
            <a:off x="0" y="0"/>
            <a:ext cx="12191999" cy="6858000"/>
          </a:xfrm>
          <a:solidFill>
            <a:srgbClr val="000000">
              <a:alpha val="23137"/>
            </a:srgbClr>
          </a:solidFill>
        </p:spPr>
        <p:txBody>
          <a:bodyPr anchor="ctr">
            <a:normAutofit/>
          </a:bodyPr>
          <a:lstStyle/>
          <a:p>
            <a:r>
              <a:rPr lang="en-US" sz="8800" dirty="0">
                <a:latin typeface="Abadi Extra Light" panose="020B0204020104020204" pitchFamily="34" charset="0"/>
              </a:rPr>
              <a:t>PROVING YOUR FAITH:</a:t>
            </a:r>
            <a:br>
              <a:rPr lang="en-US" sz="11500" dirty="0">
                <a:latin typeface="Aptos ExtraBold" panose="020F0502020204030204" pitchFamily="34" charset="0"/>
              </a:rPr>
            </a:br>
            <a:r>
              <a:rPr lang="en-US" sz="11500" dirty="0">
                <a:latin typeface="Aptos ExtraBold" panose="020F0502020204030204" pitchFamily="34" charset="0"/>
              </a:rPr>
              <a:t>What Message </a:t>
            </a:r>
            <a:br>
              <a:rPr lang="en-US" sz="11500" dirty="0">
                <a:latin typeface="Aptos ExtraBold" panose="020F0502020204030204" pitchFamily="34" charset="0"/>
              </a:rPr>
            </a:br>
            <a:r>
              <a:rPr lang="en-US" sz="12500" dirty="0">
                <a:latin typeface="Aptos ExtraBold" panose="020F0502020204030204" pitchFamily="34" charset="0"/>
              </a:rPr>
              <a:t>do you Bring ?</a:t>
            </a:r>
          </a:p>
        </p:txBody>
      </p:sp>
    </p:spTree>
    <p:extLst>
      <p:ext uri="{BB962C8B-B14F-4D97-AF65-F5344CB8AC3E}">
        <p14:creationId xmlns:p14="http://schemas.microsoft.com/office/powerpoint/2010/main" val="1304521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622300" y="2393057"/>
            <a:ext cx="11328399" cy="1446550"/>
          </a:xfrm>
          <a:prstGeom prst="rect">
            <a:avLst/>
          </a:prstGeom>
          <a:noFill/>
        </p:spPr>
        <p:txBody>
          <a:bodyPr wrap="square" rtlCol="0">
            <a:spAutoFit/>
          </a:bodyPr>
          <a:lstStyle/>
          <a:p>
            <a:pPr algn="ctr"/>
            <a:r>
              <a:rPr lang="en-US" sz="8800" dirty="0">
                <a:latin typeface="Abadi Extra Light" panose="020B0204020104020204" pitchFamily="34" charset="0"/>
              </a:rPr>
              <a:t>A Message to the Bride.</a:t>
            </a:r>
          </a:p>
        </p:txBody>
      </p:sp>
    </p:spTree>
    <p:extLst>
      <p:ext uri="{BB962C8B-B14F-4D97-AF65-F5344CB8AC3E}">
        <p14:creationId xmlns:p14="http://schemas.microsoft.com/office/powerpoint/2010/main" val="93979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EXODUS 3 : 14</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I AM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873702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0" y="1207800"/>
            <a:ext cx="12192000" cy="3339376"/>
          </a:xfrm>
          <a:prstGeom prst="rect">
            <a:avLst/>
          </a:prstGeom>
          <a:noFill/>
        </p:spPr>
        <p:txBody>
          <a:bodyPr wrap="square" rtlCol="0">
            <a:spAutoFit/>
          </a:bodyPr>
          <a:lstStyle/>
          <a:p>
            <a:pPr algn="ctr"/>
            <a:r>
              <a:rPr lang="en-US" sz="11500" dirty="0">
                <a:latin typeface="Abadi Extra Light" panose="020B0204020104020204" pitchFamily="34" charset="0"/>
              </a:rPr>
              <a:t>Did Jesus ever </a:t>
            </a:r>
          </a:p>
          <a:p>
            <a:pPr algn="ctr"/>
            <a:r>
              <a:rPr lang="en-US" sz="9600" dirty="0">
                <a:latin typeface="Abadi Extra Light" panose="020B0204020104020204" pitchFamily="34" charset="0"/>
              </a:rPr>
              <a:t>say he was </a:t>
            </a:r>
            <a:r>
              <a:rPr lang="en-US" sz="9600" dirty="0">
                <a:solidFill>
                  <a:schemeClr val="accent2">
                    <a:lumMod val="40000"/>
                    <a:lumOff val="60000"/>
                  </a:schemeClr>
                </a:solidFill>
                <a:latin typeface="Abadi Extra Light" panose="020B0204020104020204" pitchFamily="34" charset="0"/>
              </a:rPr>
              <a:t>The</a:t>
            </a:r>
            <a:r>
              <a:rPr lang="en-US" sz="9600" dirty="0">
                <a:latin typeface="Abadi Extra Light" panose="020B0204020104020204" pitchFamily="34" charset="0"/>
              </a:rPr>
              <a:t> </a:t>
            </a:r>
            <a:r>
              <a:rPr lang="en-US" sz="9600" dirty="0">
                <a:solidFill>
                  <a:schemeClr val="accent2">
                    <a:lumMod val="40000"/>
                    <a:lumOff val="60000"/>
                  </a:schemeClr>
                </a:solidFill>
                <a:latin typeface="Abadi Extra Light" panose="020B0204020104020204" pitchFamily="34" charset="0"/>
              </a:rPr>
              <a:t>God</a:t>
            </a:r>
            <a:r>
              <a:rPr lang="en-US" sz="9600" dirty="0">
                <a:latin typeface="Abadi Extra Light" panose="020B0204020104020204" pitchFamily="34" charset="0"/>
              </a:rPr>
              <a:t>?</a:t>
            </a:r>
          </a:p>
        </p:txBody>
      </p:sp>
    </p:spTree>
    <p:extLst>
      <p:ext uri="{BB962C8B-B14F-4D97-AF65-F5344CB8AC3E}">
        <p14:creationId xmlns:p14="http://schemas.microsoft.com/office/powerpoint/2010/main" val="1514405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JOHN 8 : 53 - 59</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why stone him?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072199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698500" y="520511"/>
            <a:ext cx="11379200" cy="5816977"/>
          </a:xfrm>
          <a:prstGeom prst="rect">
            <a:avLst/>
          </a:prstGeom>
          <a:noFill/>
        </p:spPr>
        <p:txBody>
          <a:bodyPr wrap="square" rtlCol="0">
            <a:spAutoFit/>
          </a:bodyPr>
          <a:lstStyle/>
          <a:p>
            <a:pPr marL="1143000" indent="-1143000">
              <a:buFont typeface="Arial" panose="020B0604020202020204" pitchFamily="34" charset="0"/>
              <a:buChar char="•"/>
            </a:pPr>
            <a:r>
              <a:rPr lang="en-US" sz="6600" dirty="0">
                <a:latin typeface="Abadi Extra Light" panose="020B0204020104020204" pitchFamily="34" charset="0"/>
              </a:rPr>
              <a:t>“I and my Father are one”.</a:t>
            </a:r>
          </a:p>
          <a:p>
            <a:pPr marL="1143000" indent="-1143000">
              <a:buFont typeface="Arial" panose="020B0604020202020204" pitchFamily="34" charset="0"/>
              <a:buChar char="•"/>
            </a:pPr>
            <a:endParaRPr lang="en-US" sz="6600" dirty="0">
              <a:latin typeface="Abadi Extra Light" panose="020B0204020104020204" pitchFamily="34" charset="0"/>
            </a:endParaRPr>
          </a:p>
          <a:p>
            <a:pPr marL="1143000" indent="-1143000">
              <a:buFont typeface="Arial" panose="020B0604020202020204" pitchFamily="34" charset="0"/>
              <a:buChar char="•"/>
            </a:pPr>
            <a:r>
              <a:rPr lang="en-US" sz="6000" dirty="0">
                <a:latin typeface="Abadi Extra Light" panose="020B0204020104020204" pitchFamily="34" charset="0"/>
              </a:rPr>
              <a:t>“If you have seen me you have seen The Father”.</a:t>
            </a:r>
          </a:p>
          <a:p>
            <a:pPr marL="1143000" indent="-1143000">
              <a:buFont typeface="Arial" panose="020B0604020202020204" pitchFamily="34" charset="0"/>
              <a:buChar char="•"/>
            </a:pPr>
            <a:endParaRPr lang="en-US" sz="6000" dirty="0">
              <a:latin typeface="Abadi Extra Light" panose="020B0204020104020204" pitchFamily="34" charset="0"/>
            </a:endParaRPr>
          </a:p>
          <a:p>
            <a:pPr marL="1143000" indent="-1143000">
              <a:buFont typeface="Arial" panose="020B0604020202020204" pitchFamily="34" charset="0"/>
              <a:buChar char="•"/>
            </a:pPr>
            <a:r>
              <a:rPr lang="en-US" sz="6000" dirty="0">
                <a:latin typeface="Abadi Extra Light" panose="020B0204020104020204" pitchFamily="34" charset="0"/>
              </a:rPr>
              <a:t>“Are you the messiah? I am he”.</a:t>
            </a:r>
          </a:p>
        </p:txBody>
      </p:sp>
    </p:spTree>
    <p:extLst>
      <p:ext uri="{BB962C8B-B14F-4D97-AF65-F5344CB8AC3E}">
        <p14:creationId xmlns:p14="http://schemas.microsoft.com/office/powerpoint/2010/main" val="1925109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3BA495E-2BAC-FC08-B160-FAB6BDA9CEE8}"/>
              </a:ext>
            </a:extLst>
          </p:cNvPr>
          <p:cNvSpPr txBox="1"/>
          <p:nvPr/>
        </p:nvSpPr>
        <p:spPr>
          <a:xfrm>
            <a:off x="781050" y="1523811"/>
            <a:ext cx="10629900" cy="3139321"/>
          </a:xfrm>
          <a:prstGeom prst="rect">
            <a:avLst/>
          </a:prstGeom>
          <a:noFill/>
        </p:spPr>
        <p:txBody>
          <a:bodyPr wrap="square" rtlCol="0">
            <a:spAutoFit/>
          </a:bodyPr>
          <a:lstStyle/>
          <a:p>
            <a:pPr algn="ctr"/>
            <a:r>
              <a:rPr lang="en-US" sz="6600" dirty="0">
                <a:latin typeface="Abadi Extra Light" panose="020B0204020104020204" pitchFamily="34" charset="0"/>
              </a:rPr>
              <a:t>The Bride will know Jesus Christ in a </a:t>
            </a:r>
            <a:r>
              <a:rPr lang="en-US" sz="6600" dirty="0">
                <a:solidFill>
                  <a:schemeClr val="accent2">
                    <a:lumMod val="40000"/>
                    <a:lumOff val="60000"/>
                  </a:schemeClr>
                </a:solidFill>
                <a:latin typeface="Abadi Extra Light" panose="020B0204020104020204" pitchFamily="34" charset="0"/>
              </a:rPr>
              <a:t>personal, present tense </a:t>
            </a:r>
            <a:r>
              <a:rPr lang="en-US" sz="6600" dirty="0">
                <a:latin typeface="Abadi Extra Light" panose="020B0204020104020204" pitchFamily="34" charset="0"/>
              </a:rPr>
              <a:t>relationship of the “I AM”.</a:t>
            </a:r>
            <a:endParaRPr lang="en-US" sz="6000" dirty="0">
              <a:latin typeface="Abadi Extra Light" panose="020B0204020104020204" pitchFamily="34" charset="0"/>
            </a:endParaRPr>
          </a:p>
        </p:txBody>
      </p:sp>
    </p:spTree>
    <p:extLst>
      <p:ext uri="{BB962C8B-B14F-4D97-AF65-F5344CB8AC3E}">
        <p14:creationId xmlns:p14="http://schemas.microsoft.com/office/powerpoint/2010/main" val="3038420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21C27DE-DAC6-465F-9DFE-0F34C32110D8}" vid="{FF5C57EB-A11D-4EF0-B271-AC86AB0C34C4}"/>
    </a:ext>
  </a:extLst>
</a:theme>
</file>

<file path=docProps/app.xml><?xml version="1.0" encoding="utf-8"?>
<Properties xmlns="http://schemas.openxmlformats.org/officeDocument/2006/extended-properties" xmlns:vt="http://schemas.openxmlformats.org/officeDocument/2006/docPropsVTypes">
  <Template>00-0000 Template_New</Template>
  <TotalTime>570</TotalTime>
  <Words>1149</Words>
  <Application>Microsoft Office PowerPoint</Application>
  <PresentationFormat>Widescreen</PresentationFormat>
  <Paragraphs>66</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Abadi Extra Light</vt:lpstr>
      <vt:lpstr>Aptos Display</vt:lpstr>
      <vt:lpstr>Aptos ExtraBold</vt:lpstr>
      <vt:lpstr>Arial</vt:lpstr>
      <vt:lpstr>Calibri</vt:lpstr>
      <vt:lpstr>Calibri Light</vt:lpstr>
      <vt:lpstr>Office Theme</vt:lpstr>
      <vt:lpstr>PowerPoint Presentation</vt:lpstr>
      <vt:lpstr>PROVING YOUR FAITH: What Message  do you Bring ?</vt:lpstr>
      <vt:lpstr>EXODUS 3 : 14</vt:lpstr>
      <vt:lpstr>PowerPoint Presentation</vt:lpstr>
      <vt:lpstr>EXODUS 3 : 14</vt:lpstr>
      <vt:lpstr>PowerPoint Presentation</vt:lpstr>
      <vt:lpstr>JOHN 8 : 53 - 59</vt:lpstr>
      <vt:lpstr>PowerPoint Presentation</vt:lpstr>
      <vt:lpstr>PowerPoint Presentation</vt:lpstr>
      <vt:lpstr>63-0324E The Seventh Seal</vt:lpstr>
      <vt:lpstr>63-0324E The Seventh Seal</vt:lpstr>
      <vt:lpstr>63-0324E The Seventh Seal</vt:lpstr>
      <vt:lpstr>PowerPoint Presentation</vt:lpstr>
      <vt:lpstr>PowerPoint Presentation</vt:lpstr>
      <vt:lpstr>64-1212 The Harvest Time</vt:lpstr>
      <vt:lpstr>PowerPoint Presentation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56-0408A What Is A Vision?</vt:lpstr>
      <vt:lpstr>PowerPoint Presentation</vt:lpstr>
      <vt:lpstr>PROVING YOUR FAITH: What Message  do you Bring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This is my Title</dc:title>
  <dc:creator>Nathaniel Sias</dc:creator>
  <cp:lastModifiedBy>Nathaniel Sias</cp:lastModifiedBy>
  <cp:revision>1</cp:revision>
  <dcterms:created xsi:type="dcterms:W3CDTF">2024-05-12T14:32:09Z</dcterms:created>
  <dcterms:modified xsi:type="dcterms:W3CDTF">2024-05-13T00:04:05Z</dcterms:modified>
</cp:coreProperties>
</file>